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353455"/>
            <a:ext cx="9144000" cy="1156507"/>
          </a:xfrm>
        </p:spPr>
        <p:txBody>
          <a:bodyPr anchor="b"/>
          <a:lstStyle>
            <a:lvl1pPr algn="ctr">
              <a:defRPr sz="6000" b="1" cap="none" spc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1" cap="none" spc="5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FA2B-DC5A-4E2C-A79A-E75917FA03E6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D419D-DEE9-48E0-B76A-9D9E733C8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229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FA2B-DC5A-4E2C-A79A-E75917FA03E6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D419D-DEE9-48E0-B76A-9D9E733C8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397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FA2B-DC5A-4E2C-A79A-E75917FA03E6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D419D-DEE9-48E0-B76A-9D9E733C8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133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 t="-10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5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FA2B-DC5A-4E2C-A79A-E75917FA03E6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D419D-DEE9-48E0-B76A-9D9E733C8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360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FA2B-DC5A-4E2C-A79A-E75917FA03E6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D419D-DEE9-48E0-B76A-9D9E733C8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61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FA2B-DC5A-4E2C-A79A-E75917FA03E6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D419D-DEE9-48E0-B76A-9D9E733C8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647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FA2B-DC5A-4E2C-A79A-E75917FA03E6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D419D-DEE9-48E0-B76A-9D9E733C8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465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FA2B-DC5A-4E2C-A79A-E75917FA03E6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D419D-DEE9-48E0-B76A-9D9E733C8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196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FA2B-DC5A-4E2C-A79A-E75917FA03E6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D419D-DEE9-48E0-B76A-9D9E733C8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00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FA2B-DC5A-4E2C-A79A-E75917FA03E6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D419D-DEE9-48E0-B76A-9D9E733C8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06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CFA2B-DC5A-4E2C-A79A-E75917FA03E6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D419D-DEE9-48E0-B76A-9D9E733C8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12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CFA2B-DC5A-4E2C-A79A-E75917FA03E6}" type="datetimeFigureOut">
              <a:rPr lang="ru-RU" smtClean="0"/>
              <a:t>12.12.2014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D419D-DEE9-48E0-B76A-9D9E733C80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107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Подзаголовок слайда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449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07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3612" y="365125"/>
            <a:ext cx="9240187" cy="1325563"/>
          </a:xfrm>
        </p:spPr>
        <p:txBody>
          <a:bodyPr/>
          <a:lstStyle/>
          <a:p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13612" y="1825625"/>
            <a:ext cx="9240188" cy="4351338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401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Широкоэкранный</PresentationFormat>
  <Paragraphs>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Название презентации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Инна</dc:creator>
  <cp:lastModifiedBy>Инна</cp:lastModifiedBy>
  <cp:revision>2</cp:revision>
  <dcterms:created xsi:type="dcterms:W3CDTF">2014-12-12T10:37:33Z</dcterms:created>
  <dcterms:modified xsi:type="dcterms:W3CDTF">2014-12-12T10:40:25Z</dcterms:modified>
</cp:coreProperties>
</file>