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347"/>
    <a:srgbClr val="253600"/>
    <a:srgbClr val="0097CC"/>
    <a:srgbClr val="2597FF"/>
    <a:srgbClr val="FF750D"/>
    <a:srgbClr val="D68B1C"/>
    <a:srgbClr val="760000"/>
    <a:srgbClr val="FF9E1D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680310"/>
            <a:ext cx="763525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443834"/>
            <a:ext cx="7635250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093365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093365" cy="4275740"/>
          </a:xfrm>
        </p:spPr>
        <p:txBody>
          <a:bodyPr/>
          <a:lstStyle>
            <a:lvl1pPr algn="l">
              <a:defRPr sz="2800">
                <a:solidFill>
                  <a:srgbClr val="00B050"/>
                </a:solidFill>
              </a:defRPr>
            </a:lvl1pPr>
            <a:lvl2pPr algn="l">
              <a:defRPr>
                <a:solidFill>
                  <a:srgbClr val="00B050"/>
                </a:solidFill>
              </a:defRPr>
            </a:lvl2pPr>
            <a:lvl3pPr algn="l">
              <a:defRPr>
                <a:solidFill>
                  <a:srgbClr val="00B050"/>
                </a:solidFill>
              </a:defRPr>
            </a:lvl3pPr>
            <a:lvl4pPr algn="l">
              <a:defRPr>
                <a:solidFill>
                  <a:srgbClr val="00B050"/>
                </a:solidFill>
              </a:defRPr>
            </a:lvl4pPr>
            <a:lvl5pPr algn="l">
              <a:defRPr>
                <a:solidFill>
                  <a:srgbClr val="00B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B05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rgbClr val="00B050"/>
                </a:solidFill>
              </a:defRPr>
            </a:lvl4pPr>
            <a:lvl5pPr>
              <a:defRPr>
                <a:solidFill>
                  <a:srgbClr val="00B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3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11938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749244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B050"/>
                </a:solidFill>
              </a:defRPr>
            </a:lvl1pPr>
            <a:lvl2pPr algn="ctr">
              <a:defRPr sz="2000">
                <a:solidFill>
                  <a:srgbClr val="00B050"/>
                </a:solidFill>
              </a:defRPr>
            </a:lvl2pPr>
            <a:lvl3pPr algn="ctr">
              <a:defRPr sz="1800">
                <a:solidFill>
                  <a:srgbClr val="00B050"/>
                </a:solidFill>
              </a:defRPr>
            </a:lvl3pPr>
            <a:lvl4pPr algn="ctr">
              <a:defRPr sz="1600">
                <a:solidFill>
                  <a:srgbClr val="00B050"/>
                </a:solidFill>
              </a:defRPr>
            </a:lvl4pPr>
            <a:lvl5pPr algn="ctr"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11938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B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74924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B050"/>
                </a:solidFill>
              </a:defRPr>
            </a:lvl1pPr>
            <a:lvl2pPr algn="ctr">
              <a:defRPr sz="2000">
                <a:solidFill>
                  <a:srgbClr val="00B050"/>
                </a:solidFill>
              </a:defRPr>
            </a:lvl2pPr>
            <a:lvl3pPr algn="ctr">
              <a:defRPr sz="1800">
                <a:solidFill>
                  <a:srgbClr val="00B050"/>
                </a:solidFill>
              </a:defRPr>
            </a:lvl3pPr>
            <a:lvl4pPr algn="ctr">
              <a:defRPr sz="1600">
                <a:solidFill>
                  <a:srgbClr val="00B050"/>
                </a:solidFill>
              </a:defRPr>
            </a:lvl4pPr>
            <a:lvl5pPr algn="ctr">
              <a:defRPr sz="1600">
                <a:solidFill>
                  <a:srgbClr val="00B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27604"/>
            <a:ext cx="7940660" cy="763525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291130"/>
            <a:ext cx="7940660" cy="610820"/>
          </a:xfrm>
        </p:spPr>
        <p:txBody>
          <a:bodyPr>
            <a:noAutofit/>
          </a:bodyPr>
          <a:lstStyle/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70</cp:revision>
  <dcterms:created xsi:type="dcterms:W3CDTF">2013-08-21T19:17:07Z</dcterms:created>
  <dcterms:modified xsi:type="dcterms:W3CDTF">2014-03-27T12:29:41Z</dcterms:modified>
</cp:coreProperties>
</file>