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2A04"/>
    <a:srgbClr val="552579"/>
    <a:srgbClr val="2597FF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4803345"/>
            <a:ext cx="8246070" cy="106893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872280"/>
            <a:ext cx="8246070" cy="610820"/>
          </a:xfrm>
        </p:spPr>
        <p:txBody>
          <a:bodyPr>
            <a:noAutofit/>
          </a:bodyPr>
          <a:lstStyle>
            <a:lvl1pPr marL="0" indent="0" algn="l">
              <a:buNone/>
              <a:defRPr sz="2700">
                <a:solidFill>
                  <a:srgbClr val="582A0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80310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582A0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4886559"/>
          </a:xfrm>
        </p:spPr>
        <p:txBody>
          <a:bodyPr/>
          <a:lstStyle>
            <a:lvl1pPr>
              <a:defRPr sz="280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19" y="527605"/>
            <a:ext cx="656631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582A0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9540" y="1443835"/>
            <a:ext cx="5955494" cy="4275740"/>
          </a:xfrm>
        </p:spPr>
        <p:txBody>
          <a:bodyPr/>
          <a:lstStyle>
            <a:lvl1pPr>
              <a:defRPr sz="280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8031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582A0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7749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0736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7749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20736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Click to edit </a:t>
            </a:r>
            <a:br>
              <a:rPr lang="en-US" sz="3600" dirty="0" smtClean="0"/>
            </a:br>
            <a:r>
              <a:rPr lang="en-US" sz="3600" dirty="0" smtClean="0"/>
              <a:t>Master title style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55</Words>
  <Application>Microsoft Office PowerPoint</Application>
  <PresentationFormat>Presentación en pantalla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Click to edit  Master title style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Mariajose</cp:lastModifiedBy>
  <cp:revision>42</cp:revision>
  <dcterms:created xsi:type="dcterms:W3CDTF">2013-08-21T19:17:07Z</dcterms:created>
  <dcterms:modified xsi:type="dcterms:W3CDTF">2013-12-04T19:01:58Z</dcterms:modified>
</cp:coreProperties>
</file>