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609600"/>
    <a:srgbClr val="6CA800"/>
    <a:srgbClr val="EE7D00"/>
    <a:srgbClr val="253600"/>
    <a:srgbClr val="552579"/>
    <a:srgbClr val="2597F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03345"/>
            <a:ext cx="8246070" cy="106893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719575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123035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527605"/>
            <a:ext cx="6719018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1" y="1291130"/>
            <a:ext cx="6719018" cy="4428445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7"/>
            <a:ext cx="4040188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7"/>
            <a:ext cx="4041775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1" y="4956050"/>
            <a:ext cx="855148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719576"/>
            <a:ext cx="8551480" cy="763527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49</cp:revision>
  <dcterms:created xsi:type="dcterms:W3CDTF">2013-08-21T19:17:07Z</dcterms:created>
  <dcterms:modified xsi:type="dcterms:W3CDTF">2013-12-18T17:28:54Z</dcterms:modified>
</cp:coreProperties>
</file>