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4192525"/>
            <a:ext cx="8246070" cy="1221640"/>
          </a:xfrm>
          <a:effectLst>
            <a:outerShdw blurRad="63500" dist="38100" dir="2700000" algn="ctr" rotWithShape="0">
              <a:schemeClr val="tx1">
                <a:alpha val="84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566870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0"/>
            <a:ext cx="8229600" cy="4275739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275740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7328</TotalTime>
  <Words>55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38</cp:revision>
  <dcterms:created xsi:type="dcterms:W3CDTF">2013-08-21T19:17:07Z</dcterms:created>
  <dcterms:modified xsi:type="dcterms:W3CDTF">2013-12-09T17:43:49Z</dcterms:modified>
</cp:coreProperties>
</file>