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609600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8093365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4"/>
            <a:ext cx="809336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12303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3734410"/>
            <a:ext cx="824607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108755"/>
            <a:ext cx="824607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54</cp:revision>
  <dcterms:created xsi:type="dcterms:W3CDTF">2013-08-21T19:17:07Z</dcterms:created>
  <dcterms:modified xsi:type="dcterms:W3CDTF">2013-12-18T17:13:39Z</dcterms:modified>
</cp:coreProperties>
</file>