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E5A547"/>
    <a:srgbClr val="E28426"/>
    <a:srgbClr val="43CEFF"/>
    <a:srgbClr val="FF3399"/>
    <a:srgbClr val="CC3399"/>
    <a:srgbClr val="70AC2E"/>
    <a:srgbClr val="C19FFF"/>
    <a:srgbClr val="CAB4EA"/>
    <a:srgbClr val="D3B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1291130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4650640"/>
            <a:ext cx="7927850" cy="106893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79" y="985720"/>
            <a:ext cx="7771485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749245"/>
            <a:ext cx="7771485" cy="376609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985720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74924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985720"/>
            <a:ext cx="792419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0" y="159654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80" y="2226403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2200" y="159654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2200" y="2226403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6590" y="274638"/>
            <a:ext cx="442021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69493" y="6397191"/>
            <a:ext cx="752468" cy="27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</a:t>
            </a:r>
            <a:r>
              <a:rPr lang="en-US" smtClean="0"/>
              <a:t>edit </a:t>
            </a:r>
            <a:br>
              <a:rPr lang="en-US" smtClean="0"/>
            </a:br>
            <a:r>
              <a:rPr lang="en-US" smtClean="0"/>
              <a:t>Master </a:t>
            </a: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 Master title style</dc:title>
  <dc:creator>FPPT</dc:creator>
  <cp:lastModifiedBy>Julian</cp:lastModifiedBy>
  <cp:revision>2</cp:revision>
  <dcterms:created xsi:type="dcterms:W3CDTF">2014-04-17T20:37:14Z</dcterms:created>
  <dcterms:modified xsi:type="dcterms:W3CDTF">2014-04-17T20:37:24Z</dcterms:modified>
</cp:coreProperties>
</file>