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2579"/>
    <a:srgbClr val="2597FF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650640"/>
            <a:ext cx="8246070" cy="763525"/>
          </a:xfrm>
          <a:effectLst>
            <a:outerShdw blurRad="63500" dist="38100" dir="2700000" algn="ctr" rotWithShape="0">
              <a:srgbClr val="002060">
                <a:alpha val="68000"/>
              </a:srgbClr>
            </a:outerShdw>
          </a:effectLst>
        </p:spPr>
        <p:txBody>
          <a:bodyPr>
            <a:normAutofit/>
          </a:bodyPr>
          <a:lstStyle>
            <a:lvl1pPr algn="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414165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207360"/>
            <a:ext cx="8229600" cy="4275739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443835"/>
            <a:ext cx="6566314" cy="4275740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3561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6547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3561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6547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58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36</cp:revision>
  <dcterms:created xsi:type="dcterms:W3CDTF">2013-08-21T19:17:07Z</dcterms:created>
  <dcterms:modified xsi:type="dcterms:W3CDTF">2013-12-04T19:05:44Z</dcterms:modified>
</cp:coreProperties>
</file>