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0115" y="4497935"/>
            <a:ext cx="3802070" cy="14700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8230" y="374900"/>
            <a:ext cx="3499405" cy="76352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0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7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7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4" y="274638"/>
            <a:ext cx="6405375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4" y="1600200"/>
            <a:ext cx="64053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1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0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0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5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48C3-461B-4972-A402-51F8AD09D0F7}" type="datetimeFigureOut">
              <a:rPr lang="en-US" smtClean="0"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92D6B-E7CE-41A8-9AF4-F87593B972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18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2</cp:revision>
  <dcterms:created xsi:type="dcterms:W3CDTF">2013-08-16T17:33:32Z</dcterms:created>
  <dcterms:modified xsi:type="dcterms:W3CDTF">2013-10-05T14:50:31Z</dcterms:modified>
</cp:coreProperties>
</file>