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60D0"/>
    <a:srgbClr val="43CEFF"/>
    <a:srgbClr val="FF3399"/>
    <a:srgbClr val="CC3399"/>
    <a:srgbClr val="70AC2E"/>
    <a:srgbClr val="C19FFF"/>
    <a:srgbClr val="CAB4EA"/>
    <a:srgbClr val="D3B5E9"/>
    <a:srgbClr val="D68B1C"/>
    <a:srgbClr val="FFE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07080" y="4192525"/>
            <a:ext cx="7772400" cy="122164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1425" y="2207360"/>
            <a:ext cx="6400800" cy="106893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3860D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29600" cy="45811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3766098"/>
          </a:xfrm>
        </p:spPr>
        <p:txBody>
          <a:bodyPr/>
          <a:lstStyle>
            <a:lvl1pPr>
              <a:defRPr sz="2800">
                <a:solidFill>
                  <a:srgbClr val="3860D0"/>
                </a:solidFill>
              </a:defRPr>
            </a:lvl1pPr>
            <a:lvl2pPr>
              <a:defRPr>
                <a:solidFill>
                  <a:srgbClr val="3860D0"/>
                </a:solidFill>
              </a:defRPr>
            </a:lvl2pPr>
            <a:lvl3pPr>
              <a:defRPr>
                <a:solidFill>
                  <a:srgbClr val="3860D0"/>
                </a:solidFill>
              </a:defRPr>
            </a:lvl3pPr>
            <a:lvl4pPr>
              <a:defRPr>
                <a:solidFill>
                  <a:srgbClr val="3860D0"/>
                </a:solidFill>
              </a:defRPr>
            </a:lvl4pPr>
            <a:lvl5pPr>
              <a:defRPr>
                <a:solidFill>
                  <a:srgbClr val="3860D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5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5" y="1291130"/>
            <a:ext cx="7016195" cy="4275740"/>
          </a:xfrm>
        </p:spPr>
        <p:txBody>
          <a:bodyPr/>
          <a:lstStyle>
            <a:lvl1pPr>
              <a:defRPr sz="2800">
                <a:solidFill>
                  <a:srgbClr val="3860D0"/>
                </a:solidFill>
              </a:defRPr>
            </a:lvl1pPr>
            <a:lvl2pPr>
              <a:defRPr>
                <a:solidFill>
                  <a:srgbClr val="3860D0"/>
                </a:solidFill>
              </a:defRPr>
            </a:lvl2pPr>
            <a:lvl3pPr>
              <a:defRPr>
                <a:solidFill>
                  <a:srgbClr val="3860D0"/>
                </a:solidFill>
              </a:defRPr>
            </a:lvl3pPr>
            <a:lvl4pPr>
              <a:defRPr>
                <a:solidFill>
                  <a:srgbClr val="3860D0"/>
                </a:solidFill>
              </a:defRPr>
            </a:lvl4pPr>
            <a:lvl5pPr>
              <a:defRPr>
                <a:solidFill>
                  <a:srgbClr val="3860D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680310"/>
            <a:ext cx="822960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73020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860D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360065"/>
            <a:ext cx="4040188" cy="3035058"/>
          </a:xfrm>
        </p:spPr>
        <p:txBody>
          <a:bodyPr/>
          <a:lstStyle>
            <a:lvl1pPr>
              <a:defRPr sz="2400">
                <a:solidFill>
                  <a:srgbClr val="3860D0"/>
                </a:solidFill>
              </a:defRPr>
            </a:lvl1pPr>
            <a:lvl2pPr>
              <a:defRPr sz="2000">
                <a:solidFill>
                  <a:srgbClr val="3860D0"/>
                </a:solidFill>
              </a:defRPr>
            </a:lvl2pPr>
            <a:lvl3pPr>
              <a:defRPr sz="1800">
                <a:solidFill>
                  <a:srgbClr val="3860D0"/>
                </a:solidFill>
              </a:defRPr>
            </a:lvl3pPr>
            <a:lvl4pPr>
              <a:defRPr sz="1600">
                <a:solidFill>
                  <a:srgbClr val="3860D0"/>
                </a:solidFill>
              </a:defRPr>
            </a:lvl4pPr>
            <a:lvl5pPr>
              <a:defRPr sz="1600">
                <a:solidFill>
                  <a:srgbClr val="3860D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73020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860D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360065"/>
            <a:ext cx="4041775" cy="3035058"/>
          </a:xfrm>
        </p:spPr>
        <p:txBody>
          <a:bodyPr/>
          <a:lstStyle>
            <a:lvl1pPr>
              <a:defRPr sz="2400">
                <a:solidFill>
                  <a:srgbClr val="3860D0"/>
                </a:solidFill>
              </a:defRPr>
            </a:lvl1pPr>
            <a:lvl2pPr>
              <a:defRPr sz="2000">
                <a:solidFill>
                  <a:srgbClr val="3860D0"/>
                </a:solidFill>
              </a:defRPr>
            </a:lvl2pPr>
            <a:lvl3pPr>
              <a:defRPr sz="1800">
                <a:solidFill>
                  <a:srgbClr val="3860D0"/>
                </a:solidFill>
              </a:defRPr>
            </a:lvl3pPr>
            <a:lvl4pPr>
              <a:defRPr sz="1600">
                <a:solidFill>
                  <a:srgbClr val="3860D0"/>
                </a:solidFill>
              </a:defRPr>
            </a:lvl4pPr>
            <a:lvl5pPr>
              <a:defRPr sz="1600">
                <a:solidFill>
                  <a:srgbClr val="3860D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55</Words>
  <Application>Microsoft Office PowerPoint</Application>
  <PresentationFormat>Presentación en pantalla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Click to edit  Master title style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Mariajose</cp:lastModifiedBy>
  <cp:revision>36</cp:revision>
  <dcterms:created xsi:type="dcterms:W3CDTF">2013-08-21T19:17:07Z</dcterms:created>
  <dcterms:modified xsi:type="dcterms:W3CDTF">2013-10-31T23:53:53Z</dcterms:modified>
</cp:coreProperties>
</file>