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DFF"/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6024985"/>
            <a:ext cx="8093365" cy="45811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5566870"/>
            <a:ext cx="6400800" cy="458115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rgbClr val="2D1D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1291130"/>
            <a:ext cx="855148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901950"/>
            <a:ext cx="6260905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275740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74924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360065"/>
            <a:ext cx="4123035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32</cp:revision>
  <dcterms:created xsi:type="dcterms:W3CDTF">2013-08-21T19:17:07Z</dcterms:created>
  <dcterms:modified xsi:type="dcterms:W3CDTF">2013-11-11T01:21:55Z</dcterms:modified>
</cp:coreProperties>
</file>