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EFD"/>
    <a:srgbClr val="2597FF"/>
    <a:srgbClr val="6C0A00"/>
    <a:srgbClr val="5C2E00"/>
    <a:srgbClr val="D68B1C"/>
    <a:srgbClr val="55257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719575"/>
            <a:ext cx="8246070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246070" cy="91623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76EF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53218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6EF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6EF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8258" y="4650640"/>
            <a:ext cx="4630482" cy="106893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Click to edit Master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title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style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Capture Audience Attention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32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Click to edit Master  title style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45</cp:revision>
  <dcterms:created xsi:type="dcterms:W3CDTF">2013-08-21T19:17:07Z</dcterms:created>
  <dcterms:modified xsi:type="dcterms:W3CDTF">2013-12-03T19:07:37Z</dcterms:modified>
</cp:coreProperties>
</file>