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20B"/>
    <a:srgbClr val="F79B4F"/>
    <a:srgbClr val="D89102"/>
    <a:srgbClr val="003BC0"/>
    <a:srgbClr val="E20071"/>
    <a:srgbClr val="E20087"/>
    <a:srgbClr val="FFABCB"/>
    <a:srgbClr val="6F4001"/>
    <a:srgbClr val="CC9900"/>
    <a:srgbClr val="15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192525"/>
            <a:ext cx="8093365" cy="18324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985720"/>
            <a:ext cx="8080555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EF720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46070" cy="3970331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016195" cy="4428445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369770"/>
            <a:ext cx="807689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9066"/>
            <a:ext cx="4123035" cy="616308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92D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665475"/>
            <a:ext cx="412303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2059066"/>
            <a:ext cx="4123035" cy="61630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2D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665475"/>
            <a:ext cx="412303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192525"/>
            <a:ext cx="8246070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1138425"/>
            <a:ext cx="6566316" cy="12216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</TotalTime>
  <Words>55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43</cp:revision>
  <dcterms:created xsi:type="dcterms:W3CDTF">2013-08-21T19:17:07Z</dcterms:created>
  <dcterms:modified xsi:type="dcterms:W3CDTF">2013-11-13T17:55:11Z</dcterms:modified>
</cp:coreProperties>
</file>