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5108755"/>
            <a:ext cx="8246070" cy="763525"/>
          </a:xfrm>
          <a:effectLst>
            <a:outerShdw blurRad="63500" dist="38100" dir="2700000" algn="ctr" rotWithShape="0">
              <a:srgbClr val="002060">
                <a:alpha val="68000"/>
              </a:srgbClr>
            </a:outerShdw>
          </a:effectLst>
        </p:spPr>
        <p:txBody>
          <a:bodyPr>
            <a:normAutofit/>
          </a:bodyPr>
          <a:lstStyle>
            <a:lvl1pPr algn="l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5525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4"/>
            <a:ext cx="8229600" cy="4428445"/>
          </a:xfrm>
        </p:spPr>
        <p:txBody>
          <a:bodyPr/>
          <a:lstStyle>
            <a:lvl1pPr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19" y="527605"/>
            <a:ext cx="656631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443835"/>
            <a:ext cx="6566314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3561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65475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3561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65475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40000"/>
                    <a:lumOff val="6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40000"/>
                    <a:lumOff val="6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40000"/>
                    <a:lumOff val="6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40000"/>
                    <a:lumOff val="6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</Words>
  <Application>Microsoft Office PowerPoint</Application>
  <PresentationFormat>Presentación en pantalla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Office Theme</vt:lpstr>
      <vt:lpstr>Click to edit Master title style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Mariajose</cp:lastModifiedBy>
  <cp:revision>34</cp:revision>
  <dcterms:created xsi:type="dcterms:W3CDTF">2013-08-21T19:17:07Z</dcterms:created>
  <dcterms:modified xsi:type="dcterms:W3CDTF">2013-12-03T19:18:41Z</dcterms:modified>
</cp:coreProperties>
</file>