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FFE0A3"/>
    <a:srgbClr val="FF3399"/>
    <a:srgbClr val="CC3399"/>
    <a:srgbClr val="70AC2E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35</cp:revision>
  <dcterms:created xsi:type="dcterms:W3CDTF">2013-08-21T19:17:07Z</dcterms:created>
  <dcterms:modified xsi:type="dcterms:W3CDTF">2013-10-31T17:24:37Z</dcterms:modified>
</cp:coreProperties>
</file>