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5195" y="3123590"/>
            <a:ext cx="7329840" cy="1832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1596540"/>
            <a:ext cx="7482545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90" y="833016"/>
            <a:ext cx="748254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89" y="1648067"/>
            <a:ext cx="7466075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90" y="83301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596540"/>
            <a:ext cx="641361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785" y="833015"/>
            <a:ext cx="59554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784" y="1730202"/>
            <a:ext cx="358207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9784" y="2360065"/>
            <a:ext cx="3582073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7790" y="1730202"/>
            <a:ext cx="358348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7790" y="2360065"/>
            <a:ext cx="3583480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55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27</cp:revision>
  <dcterms:created xsi:type="dcterms:W3CDTF">2013-08-21T19:17:07Z</dcterms:created>
  <dcterms:modified xsi:type="dcterms:W3CDTF">2013-12-03T19:42:01Z</dcterms:modified>
</cp:coreProperties>
</file>