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5414165"/>
            <a:ext cx="7778805" cy="76352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2195"/>
            <a:ext cx="5650085" cy="106893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4607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46070" cy="442844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38230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596539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207360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414165"/>
            <a:ext cx="777880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2195"/>
            <a:ext cx="7482545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59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 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38</cp:revision>
  <dcterms:created xsi:type="dcterms:W3CDTF">2013-08-21T19:17:07Z</dcterms:created>
  <dcterms:modified xsi:type="dcterms:W3CDTF">2013-11-01T00:46:18Z</dcterms:modified>
</cp:coreProperties>
</file>