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192525"/>
            <a:ext cx="8093365" cy="137434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540" y="527605"/>
            <a:ext cx="609996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55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35</cp:revision>
  <dcterms:created xsi:type="dcterms:W3CDTF">2013-08-21T19:17:07Z</dcterms:created>
  <dcterms:modified xsi:type="dcterms:W3CDTF">2013-11-09T00:41:43Z</dcterms:modified>
</cp:coreProperties>
</file>