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901950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4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18803"/>
          </a:xfrm>
        </p:spPr>
        <p:txBody>
          <a:bodyPr/>
          <a:lstStyle>
            <a:lvl1pPr>
              <a:defRPr sz="2800">
                <a:solidFill>
                  <a:srgbClr val="018ACF"/>
                </a:solidFill>
              </a:defRPr>
            </a:lvl1pPr>
            <a:lvl2pPr>
              <a:defRPr>
                <a:solidFill>
                  <a:srgbClr val="018ACF"/>
                </a:solidFill>
              </a:defRPr>
            </a:lvl2pPr>
            <a:lvl3pPr>
              <a:defRPr>
                <a:solidFill>
                  <a:srgbClr val="018ACF"/>
                </a:solidFill>
              </a:defRPr>
            </a:lvl3pPr>
            <a:lvl4pPr>
              <a:defRPr>
                <a:solidFill>
                  <a:srgbClr val="018ACF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8A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</a:t>
            </a:r>
            <a:r>
              <a:rPr lang="en-US" smtClean="0"/>
              <a:t>edit </a:t>
            </a:r>
          </a:p>
          <a:p>
            <a:r>
              <a:rPr lang="en-US" smtClean="0"/>
              <a:t>Master </a:t>
            </a:r>
            <a:r>
              <a:rPr lang="en-US" dirty="0" smtClean="0"/>
              <a:t>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25</cp:revision>
  <dcterms:created xsi:type="dcterms:W3CDTF">2013-08-21T19:17:07Z</dcterms:created>
  <dcterms:modified xsi:type="dcterms:W3CDTF">2013-10-05T15:16:17Z</dcterms:modified>
</cp:coreProperties>
</file>