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824607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261460"/>
            <a:ext cx="8246070" cy="45811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26</cp:revision>
  <dcterms:created xsi:type="dcterms:W3CDTF">2013-08-21T19:17:07Z</dcterms:created>
  <dcterms:modified xsi:type="dcterms:W3CDTF">2013-11-18T18:11:40Z</dcterms:modified>
</cp:coreProperties>
</file>