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9EEB-49A7-42AE-86E1-BE9E8AF7332E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97D5-81B4-4EF6-97D7-3C27815437E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052736"/>
            <a:ext cx="5326360" cy="1082551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Futura Md BT" pitchFamily="34" charset="0"/>
              </a:rPr>
              <a:t>Presentation Title Here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18040" y="5085184"/>
            <a:ext cx="1256184" cy="838944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Logo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548680"/>
            <a:ext cx="3538736" cy="106613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Second Page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Here</vt:lpstr>
      <vt:lpstr>Second Page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Mariajose</cp:lastModifiedBy>
  <cp:revision>4</cp:revision>
  <dcterms:created xsi:type="dcterms:W3CDTF">2013-08-07T08:25:19Z</dcterms:created>
  <dcterms:modified xsi:type="dcterms:W3CDTF">2013-09-28T00:49:57Z</dcterms:modified>
</cp:coreProperties>
</file>