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CFED-85F2-4089-83F2-61F06326F48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7149-1B4F-4868-9509-40861975811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1988840"/>
            <a:ext cx="4390256" cy="147002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4024" y="5229200"/>
            <a:ext cx="1472208" cy="694928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utura Md BT" pitchFamily="34" charset="0"/>
              </a:rPr>
              <a:t>Logo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Тема Office</vt:lpstr>
      <vt:lpstr>Presentation Title Here</vt:lpstr>
      <vt:lpstr>Second Page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Mariajose</cp:lastModifiedBy>
  <cp:revision>3</cp:revision>
  <dcterms:created xsi:type="dcterms:W3CDTF">2013-08-06T12:35:54Z</dcterms:created>
  <dcterms:modified xsi:type="dcterms:W3CDTF">2013-09-07T00:55:54Z</dcterms:modified>
</cp:coreProperties>
</file>