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245" y="4497935"/>
            <a:ext cx="609905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275" y="541416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07623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14</cp:revision>
  <dcterms:created xsi:type="dcterms:W3CDTF">2013-08-21T19:17:07Z</dcterms:created>
  <dcterms:modified xsi:type="dcterms:W3CDTF">2013-09-18T18:29:22Z</dcterms:modified>
</cp:coreProperties>
</file>