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5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99695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4371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A63A-85E9-4C09-84B1-6F11B8A2D08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45ADE-BA57-485C-82B3-8E84A2CFF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4365104"/>
            <a:ext cx="6228184" cy="1470025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Futura Md BT" pitchFamily="34" charset="0"/>
              </a:rPr>
              <a:t>Presentation Title Here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Futura Md BT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39544" y="5589240"/>
            <a:ext cx="2872408" cy="792088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Futura Md BT" pitchFamily="34" charset="0"/>
              </a:rPr>
              <a:t>Subtitle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Futura Md BT" pitchFamily="34" charset="0"/>
              </a:rPr>
              <a:t>Slide Title</a:t>
            </a:r>
            <a:endParaRPr lang="en-US" sz="3200" dirty="0">
              <a:solidFill>
                <a:srgbClr val="C00000"/>
              </a:solidFill>
              <a:latin typeface="Futura Md B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utura Md BT" pitchFamily="34" charset="0"/>
              </a:rPr>
              <a:t>Text</a:t>
            </a:r>
            <a:endParaRPr lang="en-US" sz="2400" dirty="0"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>
                <a:solidFill>
                  <a:srgbClr val="C00000"/>
                </a:solidFill>
                <a:latin typeface="Futura Md BT" pitchFamily="34" charset="0"/>
              </a:rPr>
              <a:t>Slide Title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411760" y="1628800"/>
            <a:ext cx="6203032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utura Md BT" pitchFamily="34" charset="0"/>
              </a:rPr>
              <a:t>Text</a:t>
            </a:r>
            <a:endParaRPr lang="en-US" sz="2400" dirty="0">
              <a:latin typeface="Futura Md B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</TotalTime>
  <Words>10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Тема Office</vt:lpstr>
      <vt:lpstr>Presentation Title Here</vt:lpstr>
      <vt:lpstr>Slide Title</vt:lpstr>
      <vt:lpstr>Slide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Mariajose</cp:lastModifiedBy>
  <cp:revision>12</cp:revision>
  <dcterms:created xsi:type="dcterms:W3CDTF">2013-08-14T11:03:46Z</dcterms:created>
  <dcterms:modified xsi:type="dcterms:W3CDTF">2013-09-19T18:53:44Z</dcterms:modified>
</cp:coreProperties>
</file>