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D63"/>
    <a:srgbClr val="FF5B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B934D-7C59-4784-8FEB-4AD49F13DF6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B0DF-2036-47A9-9A46-49720CAAD1E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B934D-7C59-4784-8FEB-4AD49F13DF6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B0DF-2036-47A9-9A46-49720CAAD1E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B934D-7C59-4784-8FEB-4AD49F13DF6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B0DF-2036-47A9-9A46-49720CAAD1E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B934D-7C59-4784-8FEB-4AD49F13DF6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B0DF-2036-47A9-9A46-49720CAAD1E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B934D-7C59-4784-8FEB-4AD49F13DF6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B0DF-2036-47A9-9A46-49720CAAD1E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B934D-7C59-4784-8FEB-4AD49F13DF6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B0DF-2036-47A9-9A46-49720CAAD1E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B934D-7C59-4784-8FEB-4AD49F13DF6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B0DF-2036-47A9-9A46-49720CAAD1E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B934D-7C59-4784-8FEB-4AD49F13DF6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B0DF-2036-47A9-9A46-49720CAAD1E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B934D-7C59-4784-8FEB-4AD49F13DF6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B0DF-2036-47A9-9A46-49720CAAD1E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B934D-7C59-4784-8FEB-4AD49F13DF6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B0DF-2036-47A9-9A46-49720CAAD1E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B934D-7C59-4784-8FEB-4AD49F13DF6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B0DF-2036-47A9-9A46-49720CAAD1E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B934D-7C59-4784-8FEB-4AD49F13DF6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2B0DF-2036-47A9-9A46-49720CAAD1E4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869160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Futura Md BT" pitchFamily="34" charset="0"/>
              </a:rPr>
              <a:t>Presentation Title Here</a:t>
            </a:r>
            <a:endParaRPr lang="en-US" sz="3200" dirty="0">
              <a:solidFill>
                <a:schemeClr val="bg1">
                  <a:lumMod val="75000"/>
                </a:schemeClr>
              </a:solidFill>
              <a:latin typeface="Futura Md B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365104"/>
            <a:ext cx="1472208" cy="62292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5B8E"/>
                </a:solidFill>
                <a:latin typeface="Futura Md BT" pitchFamily="34" charset="0"/>
              </a:rPr>
              <a:t>Logo</a:t>
            </a:r>
            <a:endParaRPr lang="en-US" sz="2400" dirty="0">
              <a:solidFill>
                <a:srgbClr val="FF5B8E"/>
              </a:solidFill>
              <a:latin typeface="Futura Md B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  <a:latin typeface="Futura Md BT" pitchFamily="34" charset="0"/>
              </a:rPr>
              <a:t>Second Page</a:t>
            </a:r>
            <a:endParaRPr lang="en-US" sz="3200" dirty="0">
              <a:solidFill>
                <a:schemeClr val="bg1">
                  <a:lumMod val="85000"/>
                </a:schemeClr>
              </a:solidFill>
              <a:latin typeface="Futura Md BT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4942</TotalTime>
  <Words>6</Words>
  <Application>Microsoft Office PowerPoint</Application>
  <PresentationFormat>Presentación en pantalla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Тема Office</vt:lpstr>
      <vt:lpstr>Presentation Title Here</vt:lpstr>
      <vt:lpstr>Second Page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1</dc:creator>
  <cp:lastModifiedBy>Mariajose</cp:lastModifiedBy>
  <cp:revision>4</cp:revision>
  <dcterms:created xsi:type="dcterms:W3CDTF">2013-08-13T10:06:05Z</dcterms:created>
  <dcterms:modified xsi:type="dcterms:W3CDTF">2013-09-21T01:27:52Z</dcterms:modified>
</cp:coreProperties>
</file>