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7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680310"/>
            <a:ext cx="7772400" cy="85920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8720" y="1524610"/>
            <a:ext cx="6400800" cy="83545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C2700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274638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443836"/>
            <a:ext cx="6710784" cy="4275740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C2700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57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58</Words>
  <Application>Microsoft Office PowerPoint</Application>
  <PresentationFormat>Presentación en pantalla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Presentación de PowerPoint</vt:lpstr>
      <vt:lpstr>Slide Title</vt:lpstr>
      <vt:lpstr>Slide Title</vt:lpstr>
      <vt:lpstr>Slide Title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Mariajose</cp:lastModifiedBy>
  <cp:revision>13</cp:revision>
  <dcterms:created xsi:type="dcterms:W3CDTF">2013-08-21T19:17:07Z</dcterms:created>
  <dcterms:modified xsi:type="dcterms:W3CDTF">2013-09-28T01:07:32Z</dcterms:modified>
</cp:coreProperties>
</file>