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BA1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045" y="4192525"/>
            <a:ext cx="7772400" cy="859205"/>
          </a:xfrm>
          <a:effectLst>
            <a:outerShdw blurRad="50800" dist="38100" dir="2700000" algn="tl" rotWithShape="0">
              <a:schemeClr val="accent1">
                <a:lumMod val="50000"/>
                <a:alpha val="40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9645" y="534223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17BA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15</cp:revision>
  <dcterms:created xsi:type="dcterms:W3CDTF">2013-08-21T19:17:07Z</dcterms:created>
  <dcterms:modified xsi:type="dcterms:W3CDTF">2013-09-29T15:27:47Z</dcterms:modified>
</cp:coreProperties>
</file>