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6940" y="297088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800772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2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Click to edit </a:t>
            </a:r>
          </a:p>
          <a:p>
            <a:r>
              <a:rPr lang="en-US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55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28</cp:revision>
  <dcterms:created xsi:type="dcterms:W3CDTF">2013-08-21T19:17:07Z</dcterms:created>
  <dcterms:modified xsi:type="dcterms:W3CDTF">2013-10-03T23:42:06Z</dcterms:modified>
</cp:coreProperties>
</file>