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8710"/>
            <a:ext cx="777240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49494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3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076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37484"/>
            <a:ext cx="4040188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076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37484"/>
            <a:ext cx="404177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11</cp:revision>
  <dcterms:created xsi:type="dcterms:W3CDTF">2013-08-21T19:17:07Z</dcterms:created>
  <dcterms:modified xsi:type="dcterms:W3CDTF">2013-09-28T01:21:45Z</dcterms:modified>
</cp:coreProperties>
</file>