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916" y="5109670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6" y="4956050"/>
            <a:ext cx="7940659" cy="683665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1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9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9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3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7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1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9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8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5C6FE-6D69-49C9-9581-B0B9EE73504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3E48A-39A4-477B-9308-E3247BE05C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4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9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19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1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Presentación en pantalla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Julian</dc:creator>
  <cp:lastModifiedBy>Mariajose</cp:lastModifiedBy>
  <cp:revision>2</cp:revision>
  <dcterms:created xsi:type="dcterms:W3CDTF">2013-08-21T15:31:44Z</dcterms:created>
  <dcterms:modified xsi:type="dcterms:W3CDTF">2013-09-17T14:30:17Z</dcterms:modified>
</cp:coreProperties>
</file>