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3A02"/>
    <a:srgbClr val="B74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B362-B3DE-4272-92CE-7C4F974453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E9C65B-3934-40D6-9F4D-0E1E879E5AD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B362-B3DE-4272-92CE-7C4F974453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C65B-3934-40D6-9F4D-0E1E879E5AD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B362-B3DE-4272-92CE-7C4F974453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C65B-3934-40D6-9F4D-0E1E879E5AD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B362-B3DE-4272-92CE-7C4F974453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C65B-3934-40D6-9F4D-0E1E879E5AD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B362-B3DE-4272-92CE-7C4F974453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C65B-3934-40D6-9F4D-0E1E879E5AD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B362-B3DE-4272-92CE-7C4F974453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C65B-3934-40D6-9F4D-0E1E879E5AD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B362-B3DE-4272-92CE-7C4F974453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C65B-3934-40D6-9F4D-0E1E879E5AD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B362-B3DE-4272-92CE-7C4F974453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C65B-3934-40D6-9F4D-0E1E879E5AD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B362-B3DE-4272-92CE-7C4F974453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C65B-3934-40D6-9F4D-0E1E879E5AD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B362-B3DE-4272-92CE-7C4F974453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C65B-3934-40D6-9F4D-0E1E879E5AD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B362-B3DE-4272-92CE-7C4F974453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C65B-3934-40D6-9F4D-0E1E879E5AD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7B362-B3DE-4272-92CE-7C4F9744533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9C65B-3934-40D6-9F4D-0E1E879E5AD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2040" y="764704"/>
            <a:ext cx="3886200" cy="1470025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 BT" pitchFamily="34" charset="0"/>
              </a:rPr>
              <a:t>Click to edit </a:t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 BT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 BT" pitchFamily="34" charset="0"/>
              </a:rPr>
              <a:t>Master title style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440" y="4725144"/>
            <a:ext cx="6400800" cy="1752600"/>
          </a:xfrm>
        </p:spPr>
        <p:txBody>
          <a:bodyPr/>
          <a:lstStyle/>
          <a:p>
            <a:pPr algn="r"/>
            <a:r>
              <a:rPr lang="en-US" sz="2400" dirty="0" smtClean="0">
                <a:solidFill>
                  <a:srgbClr val="C63A02"/>
                </a:solidFill>
                <a:latin typeface="Futura Md BT" pitchFamily="34" charset="0"/>
              </a:rPr>
              <a:t>Click to edit </a:t>
            </a:r>
          </a:p>
          <a:p>
            <a:pPr algn="r"/>
            <a:r>
              <a:rPr lang="en-US" sz="2400" dirty="0" smtClean="0">
                <a:solidFill>
                  <a:srgbClr val="C63A02"/>
                </a:solidFill>
                <a:latin typeface="Futura Md BT" pitchFamily="34" charset="0"/>
              </a:rPr>
              <a:t>Master title style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C63A02"/>
                </a:solidFill>
                <a:latin typeface="Futura Md BT" pitchFamily="34" charset="0"/>
              </a:rPr>
              <a:t>Click to edit Internal title style</a:t>
            </a:r>
            <a:endParaRPr lang="en-US" sz="3200" dirty="0">
              <a:solidFill>
                <a:srgbClr val="C63A0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Futura Md BT" pitchFamily="34" charset="0"/>
              </a:rPr>
              <a:t>Click to add text</a:t>
            </a:r>
            <a:endParaRPr lang="en-US" sz="2400" dirty="0">
              <a:latin typeface="Futura Md B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C63A02"/>
                </a:solidFill>
                <a:latin typeface="Futura Md BT" pitchFamily="34" charset="0"/>
              </a:rPr>
              <a:t>Click to edit Internal title style</a:t>
            </a:r>
            <a:endParaRPr lang="en-US" sz="3200" dirty="0">
              <a:solidFill>
                <a:srgbClr val="C63A0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Futura Md BT" pitchFamily="34" charset="0"/>
              </a:rPr>
              <a:t>Click to add text</a:t>
            </a:r>
            <a:endParaRPr lang="en-US" sz="2400" dirty="0">
              <a:latin typeface="Futura Md B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C63A02"/>
                </a:solidFill>
                <a:latin typeface="Futura Md BT" pitchFamily="34" charset="0"/>
              </a:rPr>
              <a:t>Click to edit Internal title style</a:t>
            </a:r>
            <a:endParaRPr lang="en-US" sz="3200" dirty="0">
              <a:solidFill>
                <a:srgbClr val="C63A0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Futura Md BT" pitchFamily="34" charset="0"/>
              </a:rPr>
              <a:t>Click to add text</a:t>
            </a:r>
            <a:endParaRPr lang="en-US" sz="2400" dirty="0">
              <a:latin typeface="Futura Md B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39</Words>
  <Application>Microsoft Office PowerPoint</Application>
  <PresentationFormat>Presentación en pantalla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 Master title style</vt:lpstr>
      <vt:lpstr>Click to edit Internal title style</vt:lpstr>
      <vt:lpstr>Click to edit Internal title style</vt:lpstr>
      <vt:lpstr>Click to edit Internal title style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edit  Master title style</dc:title>
  <dc:creator>1</dc:creator>
  <cp:lastModifiedBy>Mariajose</cp:lastModifiedBy>
  <cp:revision>5</cp:revision>
  <dcterms:created xsi:type="dcterms:W3CDTF">2013-08-20T17:36:09Z</dcterms:created>
  <dcterms:modified xsi:type="dcterms:W3CDTF">2013-10-03T18:18:22Z</dcterms:modified>
</cp:coreProperties>
</file>