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138425"/>
            <a:ext cx="777240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81818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845" y="1596539"/>
            <a:ext cx="8229600" cy="4733855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7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222195"/>
            <a:ext cx="792419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8093365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29</cp:revision>
  <dcterms:created xsi:type="dcterms:W3CDTF">2013-08-21T19:17:07Z</dcterms:created>
  <dcterms:modified xsi:type="dcterms:W3CDTF">2013-10-04T18:07:55Z</dcterms:modified>
</cp:coreProperties>
</file>