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F9DC-45FE-4900-8C05-AD0B5D0E6105}" type="datetimeFigureOut">
              <a:rPr lang="ru-RU" smtClean="0"/>
              <a:t>19.08.2013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557B1-E3F1-4092-86D6-4BCAE45B6E8D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F9DC-45FE-4900-8C05-AD0B5D0E6105}" type="datetimeFigureOut">
              <a:rPr lang="ru-RU" smtClean="0"/>
              <a:t>19.08.2013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557B1-E3F1-4092-86D6-4BCAE45B6E8D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F9DC-45FE-4900-8C05-AD0B5D0E6105}" type="datetimeFigureOut">
              <a:rPr lang="ru-RU" smtClean="0"/>
              <a:t>19.08.2013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557B1-E3F1-4092-86D6-4BCAE45B6E8D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F9DC-45FE-4900-8C05-AD0B5D0E6105}" type="datetimeFigureOut">
              <a:rPr lang="ru-RU" smtClean="0"/>
              <a:t>19.08.2013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557B1-E3F1-4092-86D6-4BCAE45B6E8D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F9DC-45FE-4900-8C05-AD0B5D0E6105}" type="datetimeFigureOut">
              <a:rPr lang="ru-RU" smtClean="0"/>
              <a:t>19.08.2013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557B1-E3F1-4092-86D6-4BCAE45B6E8D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F9DC-45FE-4900-8C05-AD0B5D0E6105}" type="datetimeFigureOut">
              <a:rPr lang="ru-RU" smtClean="0"/>
              <a:t>19.08.2013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557B1-E3F1-4092-86D6-4BCAE45B6E8D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F9DC-45FE-4900-8C05-AD0B5D0E6105}" type="datetimeFigureOut">
              <a:rPr lang="ru-RU" smtClean="0"/>
              <a:t>19.08.2013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557B1-E3F1-4092-86D6-4BCAE45B6E8D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F9DC-45FE-4900-8C05-AD0B5D0E6105}" type="datetimeFigureOut">
              <a:rPr lang="ru-RU" smtClean="0"/>
              <a:t>19.08.2013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557B1-E3F1-4092-86D6-4BCAE45B6E8D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F9DC-45FE-4900-8C05-AD0B5D0E6105}" type="datetimeFigureOut">
              <a:rPr lang="ru-RU" smtClean="0"/>
              <a:t>19.08.2013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557B1-E3F1-4092-86D6-4BCAE45B6E8D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F9DC-45FE-4900-8C05-AD0B5D0E6105}" type="datetimeFigureOut">
              <a:rPr lang="ru-RU" smtClean="0"/>
              <a:t>19.08.2013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557B1-E3F1-4092-86D6-4BCAE45B6E8D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F9DC-45FE-4900-8C05-AD0B5D0E6105}" type="datetimeFigureOut">
              <a:rPr lang="ru-RU" smtClean="0"/>
              <a:t>19.08.2013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557B1-E3F1-4092-86D6-4BCAE45B6E8D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2F9DC-45FE-4900-8C05-AD0B5D0E6105}" type="datetimeFigureOut">
              <a:rPr lang="ru-RU" smtClean="0"/>
              <a:t>19.08.2013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557B1-E3F1-4092-86D6-4BCAE45B6E8D}" type="slidenum">
              <a:rPr lang="ru-RU" smtClean="0"/>
              <a:t>‹Nº›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5301208"/>
            <a:ext cx="4678288" cy="792088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latin typeface="Futura Md BT" pitchFamily="34" charset="0"/>
              </a:rPr>
              <a:t>Presentation Title Here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692696"/>
            <a:ext cx="9845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  <a:latin typeface="Futura Md BT" pitchFamily="34" charset="0"/>
              </a:rPr>
              <a:t>Logo</a:t>
            </a: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2664296" cy="64807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Futura Md BT" pitchFamily="34" charset="0"/>
              </a:rPr>
              <a:t>Second Page</a:t>
            </a:r>
            <a:endParaRPr lang="ru-RU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</Words>
  <Application>Microsoft Office PowerPoint</Application>
  <PresentationFormat>Presentación en pantalla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Тема Office</vt:lpstr>
      <vt:lpstr>Presentation Title Here</vt:lpstr>
      <vt:lpstr>Second Page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1</dc:creator>
  <cp:lastModifiedBy>Mariajose</cp:lastModifiedBy>
  <cp:revision>5</cp:revision>
  <dcterms:created xsi:type="dcterms:W3CDTF">2013-08-02T10:22:51Z</dcterms:created>
  <dcterms:modified xsi:type="dcterms:W3CDTF">2013-08-19T19:02:07Z</dcterms:modified>
</cp:coreProperties>
</file>