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1" autoAdjust="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6969D-C082-4D7A-A66D-E58C7A1BB49A}" type="datetimeFigureOut">
              <a:rPr lang="ru-RU" smtClean="0"/>
              <a:t>06.08.2013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5B69-51F2-4659-9E28-792C84918082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5157192"/>
            <a:ext cx="4604048" cy="1470025"/>
          </a:xfrm>
        </p:spPr>
        <p:txBody>
          <a:bodyPr/>
          <a:lstStyle/>
          <a:p>
            <a:pPr algn="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Futura Md BT" pitchFamily="34" charset="0"/>
              </a:rPr>
              <a:t>Presentation Title Here</a:t>
            </a:r>
            <a:endParaRPr lang="ru-R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58924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Futura Md BT" pitchFamily="34" charset="0"/>
              </a:rPr>
              <a:t>Logo</a:t>
            </a:r>
            <a:endParaRPr lang="ru-RU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2746648" cy="70609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Futura Md BT" pitchFamily="34" charset="0"/>
              </a:rPr>
              <a:t>Second Page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Here</vt:lpstr>
      <vt:lpstr>Second Page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Mariajose</cp:lastModifiedBy>
  <cp:revision>5</cp:revision>
  <dcterms:created xsi:type="dcterms:W3CDTF">2013-08-02T09:31:35Z</dcterms:created>
  <dcterms:modified xsi:type="dcterms:W3CDTF">2013-08-06T14:38:11Z</dcterms:modified>
</cp:coreProperties>
</file>