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6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1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2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1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9944-8177-4033-BBAE-2145D610BC17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1B88-7A84-4504-95EA-445516FE69A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ppt.com/officetimelin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fficetimeline.com/fwlink.aspx?linkid=1030" TargetMode="External"/><Relationship Id="rId3" Type="http://schemas.openxmlformats.org/officeDocument/2006/relationships/hyperlink" Target="http://fppt.com/officetimeline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fppt.com/officetimelin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5" name="924 Conector recto"/>
          <p:cNvCxnSpPr/>
          <p:nvPr/>
        </p:nvCxnSpPr>
        <p:spPr>
          <a:xfrm>
            <a:off x="3816021" y="3115133"/>
            <a:ext cx="0" cy="1416263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922 Conector recto"/>
          <p:cNvCxnSpPr/>
          <p:nvPr/>
        </p:nvCxnSpPr>
        <p:spPr>
          <a:xfrm>
            <a:off x="3790437" y="3115133"/>
            <a:ext cx="0" cy="1416263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" name="920 Conector recto"/>
          <p:cNvCxnSpPr/>
          <p:nvPr/>
        </p:nvCxnSpPr>
        <p:spPr>
          <a:xfrm>
            <a:off x="1049061" y="4531396"/>
            <a:ext cx="2741376" cy="0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9" name="918 Flecha derecha"/>
          <p:cNvSpPr/>
          <p:nvPr/>
        </p:nvSpPr>
        <p:spPr>
          <a:xfrm>
            <a:off x="3790437" y="4391696"/>
            <a:ext cx="25584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3" name="912 Conector recto"/>
          <p:cNvCxnSpPr/>
          <p:nvPr/>
        </p:nvCxnSpPr>
        <p:spPr>
          <a:xfrm>
            <a:off x="2502408" y="3115133"/>
            <a:ext cx="0" cy="990742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910 Conector recto"/>
          <p:cNvCxnSpPr/>
          <p:nvPr/>
        </p:nvCxnSpPr>
        <p:spPr>
          <a:xfrm>
            <a:off x="2474178" y="3115133"/>
            <a:ext cx="0" cy="990742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908 Conector recto"/>
          <p:cNvCxnSpPr/>
          <p:nvPr/>
        </p:nvCxnSpPr>
        <p:spPr>
          <a:xfrm>
            <a:off x="983973" y="4105875"/>
            <a:ext cx="1490205" cy="0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7" name="906 Flecha derecha"/>
          <p:cNvSpPr/>
          <p:nvPr/>
        </p:nvSpPr>
        <p:spPr>
          <a:xfrm>
            <a:off x="2474178" y="3966175"/>
            <a:ext cx="2823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EA161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1" name="900 Conector recto"/>
          <p:cNvCxnSpPr/>
          <p:nvPr/>
        </p:nvCxnSpPr>
        <p:spPr>
          <a:xfrm>
            <a:off x="1186149" y="3115133"/>
            <a:ext cx="0" cy="565221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898 Conector recto"/>
          <p:cNvCxnSpPr/>
          <p:nvPr/>
        </p:nvCxnSpPr>
        <p:spPr>
          <a:xfrm>
            <a:off x="1185267" y="3115133"/>
            <a:ext cx="0" cy="565221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896 Conector recto"/>
          <p:cNvCxnSpPr/>
          <p:nvPr/>
        </p:nvCxnSpPr>
        <p:spPr>
          <a:xfrm>
            <a:off x="1052236" y="3680354"/>
            <a:ext cx="133031" cy="0"/>
          </a:xfrm>
          <a:prstGeom prst="line">
            <a:avLst/>
          </a:prstGeom>
          <a:ln w="1270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5" name="894 Flecha derecha"/>
          <p:cNvSpPr/>
          <p:nvPr/>
        </p:nvSpPr>
        <p:spPr>
          <a:xfrm>
            <a:off x="1185267" y="3540654"/>
            <a:ext cx="882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6" name="885 Conector recto"/>
          <p:cNvCxnSpPr/>
          <p:nvPr/>
        </p:nvCxnSpPr>
        <p:spPr>
          <a:xfrm>
            <a:off x="1172567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876 Conector recto"/>
          <p:cNvCxnSpPr/>
          <p:nvPr/>
        </p:nvCxnSpPr>
        <p:spPr>
          <a:xfrm>
            <a:off x="2461478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8" name="867 Conector recto"/>
          <p:cNvCxnSpPr/>
          <p:nvPr/>
        </p:nvCxnSpPr>
        <p:spPr>
          <a:xfrm>
            <a:off x="3750388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858 Conector recto"/>
          <p:cNvCxnSpPr/>
          <p:nvPr/>
        </p:nvCxnSpPr>
        <p:spPr>
          <a:xfrm>
            <a:off x="5039299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" name="849 Conector recto"/>
          <p:cNvCxnSpPr/>
          <p:nvPr/>
        </p:nvCxnSpPr>
        <p:spPr>
          <a:xfrm>
            <a:off x="6328209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840 Conector recto"/>
          <p:cNvCxnSpPr/>
          <p:nvPr/>
        </p:nvCxnSpPr>
        <p:spPr>
          <a:xfrm>
            <a:off x="7617121" y="2099133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7" name="816 Rectángulo"/>
          <p:cNvSpPr/>
          <p:nvPr/>
        </p:nvSpPr>
        <p:spPr>
          <a:xfrm>
            <a:off x="1185267" y="2607133"/>
            <a:ext cx="6766560" cy="5080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818 CuadroTexto"/>
          <p:cNvSpPr txBox="1"/>
          <p:nvPr/>
        </p:nvSpPr>
        <p:spPr>
          <a:xfrm>
            <a:off x="550267" y="2607133"/>
            <a:ext cx="635000" cy="5080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/>
              </a:rPr>
              <a:t>2002</a:t>
            </a:r>
            <a:endParaRPr lang="en-US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820" name="819 CuadroTexto"/>
          <p:cNvSpPr txBox="1"/>
          <p:nvPr/>
        </p:nvSpPr>
        <p:spPr>
          <a:xfrm>
            <a:off x="1185267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2002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21" name="820 Conector recto"/>
          <p:cNvCxnSpPr/>
          <p:nvPr/>
        </p:nvCxnSpPr>
        <p:spPr>
          <a:xfrm>
            <a:off x="2151919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" name="821 CuadroTexto"/>
          <p:cNvSpPr txBox="1"/>
          <p:nvPr/>
        </p:nvSpPr>
        <p:spPr>
          <a:xfrm>
            <a:off x="2151919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2005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23" name="822 Conector recto"/>
          <p:cNvCxnSpPr/>
          <p:nvPr/>
        </p:nvCxnSpPr>
        <p:spPr>
          <a:xfrm>
            <a:off x="3118570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4" name="823 CuadroTexto"/>
          <p:cNvSpPr txBox="1"/>
          <p:nvPr/>
        </p:nvSpPr>
        <p:spPr>
          <a:xfrm>
            <a:off x="3118570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2008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25" name="824 Conector recto"/>
          <p:cNvCxnSpPr/>
          <p:nvPr/>
        </p:nvCxnSpPr>
        <p:spPr>
          <a:xfrm>
            <a:off x="4085221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" name="825 CuadroTexto"/>
          <p:cNvSpPr txBox="1"/>
          <p:nvPr/>
        </p:nvSpPr>
        <p:spPr>
          <a:xfrm>
            <a:off x="4085221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2011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27" name="826 Conector recto"/>
          <p:cNvCxnSpPr/>
          <p:nvPr/>
        </p:nvCxnSpPr>
        <p:spPr>
          <a:xfrm>
            <a:off x="5051873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" name="827 CuadroTexto"/>
          <p:cNvSpPr txBox="1"/>
          <p:nvPr/>
        </p:nvSpPr>
        <p:spPr>
          <a:xfrm>
            <a:off x="5051873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2014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29" name="828 Conector recto"/>
          <p:cNvCxnSpPr/>
          <p:nvPr/>
        </p:nvCxnSpPr>
        <p:spPr>
          <a:xfrm>
            <a:off x="6018524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0" name="829 CuadroTexto"/>
          <p:cNvSpPr txBox="1"/>
          <p:nvPr/>
        </p:nvSpPr>
        <p:spPr>
          <a:xfrm>
            <a:off x="6018524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2017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831" name="830 Conector recto"/>
          <p:cNvCxnSpPr/>
          <p:nvPr/>
        </p:nvCxnSpPr>
        <p:spPr>
          <a:xfrm>
            <a:off x="6985175" y="2759533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2" name="831 CuadroTexto"/>
          <p:cNvSpPr txBox="1"/>
          <p:nvPr/>
        </p:nvSpPr>
        <p:spPr>
          <a:xfrm>
            <a:off x="6985175" y="2607132"/>
            <a:ext cx="966651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Calibri"/>
              </a:rPr>
              <a:t>2020</a:t>
            </a:r>
            <a:endParaRPr lang="en-US" sz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3" name="832 CuadroTexto"/>
          <p:cNvSpPr txBox="1"/>
          <p:nvPr/>
        </p:nvSpPr>
        <p:spPr>
          <a:xfrm>
            <a:off x="7951827" y="2607133"/>
            <a:ext cx="635000" cy="5080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/>
              </a:rPr>
              <a:t>2022</a:t>
            </a:r>
            <a:endParaRPr lang="en-US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834" name="833 Rectángulo"/>
          <p:cNvSpPr/>
          <p:nvPr/>
        </p:nvSpPr>
        <p:spPr>
          <a:xfrm>
            <a:off x="1185267" y="3051633"/>
            <a:ext cx="3691734" cy="63500"/>
          </a:xfrm>
          <a:prstGeom prst="rect">
            <a:avLst/>
          </a:prstGeom>
          <a:solidFill>
            <a:srgbClr val="FF0000">
              <a:alpha val="75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835 Triángulo isósceles"/>
          <p:cNvSpPr/>
          <p:nvPr/>
        </p:nvSpPr>
        <p:spPr>
          <a:xfrm>
            <a:off x="4805881" y="3102433"/>
            <a:ext cx="127000" cy="1397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836 CuadroTexto"/>
          <p:cNvSpPr txBox="1"/>
          <p:nvPr/>
        </p:nvSpPr>
        <p:spPr>
          <a:xfrm>
            <a:off x="4589981" y="3229433"/>
            <a:ext cx="548035" cy="276999"/>
          </a:xfrm>
          <a:prstGeom prst="rect">
            <a:avLst/>
          </a:prstGeom>
          <a:noFill/>
        </p:spPr>
        <p:txBody>
          <a:bodyPr vert="horz" wrap="none" rtlCol="0" anchor="ctr" anchorCtr="1">
            <a:spAutoFit/>
          </a:bodyPr>
          <a:lstStyle/>
          <a:p>
            <a:r>
              <a:rPr lang="en-US" sz="1200" smtClean="0">
                <a:latin typeface="Calibri"/>
              </a:rPr>
              <a:t>Today</a:t>
            </a:r>
            <a:endParaRPr lang="en-US" sz="1200">
              <a:latin typeface="Calibri"/>
            </a:endParaRPr>
          </a:p>
        </p:txBody>
      </p:sp>
      <p:sp>
        <p:nvSpPr>
          <p:cNvPr id="839" name="838 Combinar"/>
          <p:cNvSpPr/>
          <p:nvPr/>
        </p:nvSpPr>
        <p:spPr>
          <a:xfrm rot="16200000">
            <a:off x="7636171" y="2099133"/>
            <a:ext cx="190500" cy="190500"/>
          </a:xfrm>
          <a:prstGeom prst="flowChartMerge">
            <a:avLst/>
          </a:prstGeom>
          <a:solidFill>
            <a:srgbClr val="FF8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842 CuadroTexto"/>
          <p:cNvSpPr txBox="1"/>
          <p:nvPr/>
        </p:nvSpPr>
        <p:spPr>
          <a:xfrm>
            <a:off x="7782221" y="2035633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Qatar</a:t>
            </a:r>
            <a:endParaRPr lang="en-US" sz="1100"/>
          </a:p>
        </p:txBody>
      </p:sp>
      <p:sp>
        <p:nvSpPr>
          <p:cNvPr id="845" name="844 CuadroTexto"/>
          <p:cNvSpPr txBox="1"/>
          <p:nvPr/>
        </p:nvSpPr>
        <p:spPr>
          <a:xfrm>
            <a:off x="7782221" y="222372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2022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48" name="847 Combinar"/>
          <p:cNvSpPr/>
          <p:nvPr/>
        </p:nvSpPr>
        <p:spPr>
          <a:xfrm rot="16200000">
            <a:off x="6347259" y="2099133"/>
            <a:ext cx="190500" cy="190500"/>
          </a:xfrm>
          <a:prstGeom prst="flowChartMerge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851 CuadroTexto"/>
          <p:cNvSpPr txBox="1"/>
          <p:nvPr/>
        </p:nvSpPr>
        <p:spPr>
          <a:xfrm>
            <a:off x="6493309" y="2035633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Russia</a:t>
            </a:r>
            <a:endParaRPr lang="en-US" sz="1100"/>
          </a:p>
        </p:txBody>
      </p:sp>
      <p:sp>
        <p:nvSpPr>
          <p:cNvPr id="854" name="853 CuadroTexto"/>
          <p:cNvSpPr txBox="1"/>
          <p:nvPr/>
        </p:nvSpPr>
        <p:spPr>
          <a:xfrm>
            <a:off x="6493309" y="222372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2018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57" name="856 Combinar"/>
          <p:cNvSpPr/>
          <p:nvPr/>
        </p:nvSpPr>
        <p:spPr>
          <a:xfrm rot="16200000">
            <a:off x="5058349" y="2099133"/>
            <a:ext cx="190500" cy="190500"/>
          </a:xfrm>
          <a:prstGeom prst="flowChartMerge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860 CuadroTexto"/>
          <p:cNvSpPr txBox="1"/>
          <p:nvPr/>
        </p:nvSpPr>
        <p:spPr>
          <a:xfrm>
            <a:off x="5204399" y="2035633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 Brazil</a:t>
            </a:r>
            <a:endParaRPr lang="en-US" sz="1100"/>
          </a:p>
        </p:txBody>
      </p:sp>
      <p:sp>
        <p:nvSpPr>
          <p:cNvPr id="863" name="862 CuadroTexto"/>
          <p:cNvSpPr txBox="1"/>
          <p:nvPr/>
        </p:nvSpPr>
        <p:spPr>
          <a:xfrm>
            <a:off x="5204399" y="222372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2014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66" name="865 Combinar"/>
          <p:cNvSpPr/>
          <p:nvPr/>
        </p:nvSpPr>
        <p:spPr>
          <a:xfrm rot="16200000">
            <a:off x="3769438" y="2099133"/>
            <a:ext cx="190500" cy="190500"/>
          </a:xfrm>
          <a:prstGeom prst="flowChartMerg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869 CuadroTexto"/>
          <p:cNvSpPr txBox="1"/>
          <p:nvPr/>
        </p:nvSpPr>
        <p:spPr>
          <a:xfrm>
            <a:off x="3915488" y="2035633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 South Africa</a:t>
            </a:r>
            <a:endParaRPr lang="en-US" sz="1100"/>
          </a:p>
        </p:txBody>
      </p:sp>
      <p:sp>
        <p:nvSpPr>
          <p:cNvPr id="872" name="871 CuadroTexto"/>
          <p:cNvSpPr txBox="1"/>
          <p:nvPr/>
        </p:nvSpPr>
        <p:spPr>
          <a:xfrm>
            <a:off x="3915488" y="222372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2010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75" name="874 Combinar"/>
          <p:cNvSpPr/>
          <p:nvPr/>
        </p:nvSpPr>
        <p:spPr>
          <a:xfrm rot="16200000">
            <a:off x="2480528" y="2099133"/>
            <a:ext cx="190500" cy="190500"/>
          </a:xfrm>
          <a:prstGeom prst="flowChartMerge">
            <a:avLst/>
          </a:prstGeom>
          <a:solidFill>
            <a:srgbClr val="EA161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878 CuadroTexto"/>
          <p:cNvSpPr txBox="1"/>
          <p:nvPr/>
        </p:nvSpPr>
        <p:spPr>
          <a:xfrm>
            <a:off x="2626578" y="2035633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Germany</a:t>
            </a:r>
            <a:endParaRPr lang="en-US" sz="1100"/>
          </a:p>
        </p:txBody>
      </p:sp>
      <p:sp>
        <p:nvSpPr>
          <p:cNvPr id="881" name="880 CuadroTexto"/>
          <p:cNvSpPr txBox="1"/>
          <p:nvPr/>
        </p:nvSpPr>
        <p:spPr>
          <a:xfrm>
            <a:off x="2626578" y="222372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2006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84" name="883 Combinar"/>
          <p:cNvSpPr/>
          <p:nvPr/>
        </p:nvSpPr>
        <p:spPr>
          <a:xfrm rot="16200000">
            <a:off x="1191617" y="2099133"/>
            <a:ext cx="190500" cy="1905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887 CuadroTexto"/>
          <p:cNvSpPr txBox="1"/>
          <p:nvPr/>
        </p:nvSpPr>
        <p:spPr>
          <a:xfrm>
            <a:off x="1337667" y="2035633"/>
            <a:ext cx="1524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smtClean="0"/>
              <a:t> Japan &amp; </a:t>
            </a:r>
            <a:br>
              <a:rPr lang="en-US" sz="1100" smtClean="0"/>
            </a:br>
            <a:r>
              <a:rPr lang="en-US" sz="1100" smtClean="0"/>
              <a:t>South Korea</a:t>
            </a:r>
            <a:endParaRPr lang="en-US" sz="1100"/>
          </a:p>
        </p:txBody>
      </p:sp>
      <p:sp>
        <p:nvSpPr>
          <p:cNvPr id="890" name="889 CuadroTexto"/>
          <p:cNvSpPr txBox="1"/>
          <p:nvPr/>
        </p:nvSpPr>
        <p:spPr>
          <a:xfrm>
            <a:off x="1337667" y="2357832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2002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893" name="892 CuadroTexto"/>
          <p:cNvSpPr txBox="1"/>
          <p:nvPr/>
        </p:nvSpPr>
        <p:spPr>
          <a:xfrm>
            <a:off x="199748" y="3608828"/>
            <a:ext cx="764633" cy="14305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/>
              <a:t>won by Brazil</a:t>
            </a:r>
            <a:endParaRPr lang="en-US" sz="1100"/>
          </a:p>
        </p:txBody>
      </p:sp>
      <p:sp>
        <p:nvSpPr>
          <p:cNvPr id="903" name="902 CuadroTexto"/>
          <p:cNvSpPr txBox="1"/>
          <p:nvPr/>
        </p:nvSpPr>
        <p:spPr>
          <a:xfrm>
            <a:off x="1186149" y="3570452"/>
            <a:ext cx="771525" cy="219804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smtClean="0">
                <a:solidFill>
                  <a:schemeClr val="tx2"/>
                </a:solidFill>
              </a:rPr>
              <a:t>2002 - 2002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905" name="904 CuadroTexto"/>
          <p:cNvSpPr txBox="1"/>
          <p:nvPr/>
        </p:nvSpPr>
        <p:spPr>
          <a:xfrm>
            <a:off x="199748" y="4034349"/>
            <a:ext cx="695703" cy="14305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/>
              <a:t>won by Italy</a:t>
            </a:r>
            <a:endParaRPr lang="en-US" sz="1100"/>
          </a:p>
        </p:txBody>
      </p:sp>
      <p:sp>
        <p:nvSpPr>
          <p:cNvPr id="915" name="914 CuadroTexto"/>
          <p:cNvSpPr txBox="1"/>
          <p:nvPr/>
        </p:nvSpPr>
        <p:spPr>
          <a:xfrm>
            <a:off x="2502408" y="3995973"/>
            <a:ext cx="771525" cy="219804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smtClean="0">
                <a:solidFill>
                  <a:schemeClr val="tx2"/>
                </a:solidFill>
              </a:rPr>
              <a:t>2006 - 2006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917" name="916 CuadroTexto"/>
          <p:cNvSpPr txBox="1"/>
          <p:nvPr/>
        </p:nvSpPr>
        <p:spPr>
          <a:xfrm>
            <a:off x="199748" y="4459870"/>
            <a:ext cx="761427" cy="14305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/>
              <a:t>won by Spain</a:t>
            </a:r>
            <a:endParaRPr lang="en-US" sz="1100"/>
          </a:p>
        </p:txBody>
      </p:sp>
      <p:sp>
        <p:nvSpPr>
          <p:cNvPr id="927" name="926 CuadroTexto"/>
          <p:cNvSpPr txBox="1"/>
          <p:nvPr/>
        </p:nvSpPr>
        <p:spPr>
          <a:xfrm>
            <a:off x="3816021" y="4421494"/>
            <a:ext cx="771525" cy="219804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smtClean="0">
                <a:solidFill>
                  <a:schemeClr val="tx2"/>
                </a:solidFill>
              </a:rPr>
              <a:t>2010 - 2010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03466" y="332656"/>
            <a:ext cx="7421044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FIFA World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Cup 21th century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04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4572000" cy="689023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17572"/>
            <a:ext cx="404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Award winning, </a:t>
            </a:r>
            <a:r>
              <a:rPr lang="en-US" i="1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</a:t>
            </a: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timeline maker </a:t>
            </a:r>
            <a:b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Microsoft PowerPoint</a:t>
            </a:r>
            <a:r>
              <a:rPr lang="en-US" dirty="0" smtClean="0">
                <a:solidFill>
                  <a:srgbClr val="D24726"/>
                </a:solidFill>
                <a:latin typeface="Arial"/>
                <a:ea typeface="Segoe UI" pitchFamily="34" charset="0"/>
                <a:cs typeface="Arial"/>
              </a:rPr>
              <a:t>™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5499" y="1521589"/>
            <a:ext cx="35415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Simple, easy to use wizard.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Professional, quick results.</a:t>
            </a: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Built directly into PowerPoint!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" y="1234757"/>
            <a:ext cx="4571999" cy="0"/>
          </a:xfrm>
          <a:prstGeom prst="line">
            <a:avLst/>
          </a:prstGeom>
          <a:ln>
            <a:solidFill>
              <a:srgbClr val="FFFFFF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1" y="1234757"/>
            <a:ext cx="4571999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" name="Group 2047"/>
          <p:cNvGrpSpPr/>
          <p:nvPr/>
        </p:nvGrpSpPr>
        <p:grpSpPr>
          <a:xfrm>
            <a:off x="4547113" y="3508869"/>
            <a:ext cx="4462775" cy="2790069"/>
            <a:chOff x="4547113" y="3091297"/>
            <a:chExt cx="4462775" cy="2790069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chemeClr val="bg1">
                      <a:lumMod val="8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390049"/>
              <a:ext cx="3686600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0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can’t believe I’ve been using VISIO all these years!  I've been missing out.”</a:t>
              </a:r>
            </a:p>
            <a:p>
              <a:pPr lvl="0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like it because it's simple, intuitive and looks great!  I used it with a client who likes the product and has changed how she represents her project schedules.”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435592"/>
              <a:ext cx="0" cy="244577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4948026" y="3050382"/>
            <a:ext cx="389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What are professionals saying about </a:t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Office Timeline Plus?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00200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3475" y="160020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1979607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2370132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dropbox\Dropbox\timelines\tim\logo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65"/>
            <a:ext cx="4033838" cy="91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3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324600" y="3763895"/>
            <a:ext cx="2819401" cy="3055570"/>
          </a:xfrm>
          <a:prstGeom prst="roundRect">
            <a:avLst>
              <a:gd name="adj" fmla="val 0"/>
            </a:avLst>
          </a:prstGeom>
          <a:solidFill>
            <a:srgbClr val="D24726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" y="6819465"/>
            <a:ext cx="9143999" cy="723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hlinkClick r:id="rId2"/>
          </p:cNvPr>
          <p:cNvSpPr/>
          <p:nvPr/>
        </p:nvSpPr>
        <p:spPr>
          <a:xfrm>
            <a:off x="6471273" y="5505338"/>
            <a:ext cx="2507001" cy="57795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Learn More</a:t>
            </a:r>
            <a:endParaRPr lang="en-US" sz="24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9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31" y="5605951"/>
            <a:ext cx="401111" cy="40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0" y="1"/>
            <a:ext cx="9143999" cy="38282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E:\dropbox\Dropbox\timelines\tim\bg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9680"/>
            <a:ext cx="9144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dropbox\Dropbox\timelines\tim\logoplus.jpg">
            <a:hlinkClick r:id="rId3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3429000" cy="85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hlinkClick r:id="rId8"/>
          </p:cNvPr>
          <p:cNvSpPr txBox="1"/>
          <p:nvPr/>
        </p:nvSpPr>
        <p:spPr>
          <a:xfrm>
            <a:off x="6581368" y="5985757"/>
            <a:ext cx="2501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www.fppt.com/officetimeline</a:t>
            </a:r>
            <a:endParaRPr lang="en-US" sz="1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25">
            <a:hlinkClick r:id="rId8"/>
          </p:cNvPr>
          <p:cNvSpPr/>
          <p:nvPr/>
        </p:nvSpPr>
        <p:spPr>
          <a:xfrm>
            <a:off x="1857626" y="4462272"/>
            <a:ext cx="4226182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Promotion Code:  </a:t>
            </a:r>
            <a:r>
              <a:rPr lang="en-US" sz="2400" dirty="0" smtClean="0">
                <a:solidFill>
                  <a:srgbClr val="00B05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FPPT2012</a:t>
            </a:r>
            <a:endParaRPr lang="en-US" sz="2400" dirty="0">
              <a:solidFill>
                <a:srgbClr val="00B05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0248" y="4511040"/>
            <a:ext cx="1179576" cy="1589662"/>
            <a:chOff x="460248" y="4511040"/>
            <a:chExt cx="1179576" cy="1589662"/>
          </a:xfrm>
        </p:grpSpPr>
        <p:sp>
          <p:nvSpPr>
            <p:cNvPr id="28" name="Rectangle 27"/>
            <p:cNvSpPr/>
            <p:nvPr/>
          </p:nvSpPr>
          <p:spPr>
            <a:xfrm>
              <a:off x="460248" y="4511040"/>
              <a:ext cx="1179576" cy="15896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0248" y="4648200"/>
              <a:ext cx="11795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GET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 </a:t>
              </a:r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15% OFF!</a:t>
              </a:r>
              <a:endParaRPr lang="en-US" sz="2800" dirty="0">
                <a:solidFill>
                  <a:schemeClr val="bg1">
                    <a:lumMod val="95000"/>
                  </a:schemeClr>
                </a:solidFill>
                <a:latin typeface="Agency FB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57627" y="5337640"/>
            <a:ext cx="411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Segoe UI" pitchFamily="34" charset="0"/>
                <a:cs typeface="Segoe UI" pitchFamily="34" charset="0"/>
              </a:rPr>
              <a:t>Receive a 15% discount on your purchase of Office Timeline Plus edition when you use promotion code “FPPT2012”.</a:t>
            </a:r>
          </a:p>
        </p:txBody>
      </p:sp>
    </p:spTree>
    <p:extLst>
      <p:ext uri="{BB962C8B-B14F-4D97-AF65-F5344CB8AC3E}">
        <p14:creationId xmlns:p14="http://schemas.microsoft.com/office/powerpoint/2010/main" val="9093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gwZDdiYjFmLWQ3MjUtNGJjZS1hMTcyLTE1ZGQyMDE1MTRhNyIsIlRpdGxlU2hhcGVOYW1lIjoiODQyIFRleHRCb3giLCJEYXRlU2hhcGVOYW1lIjoiODQ0IFRleHRCb3giLCJNYXJrZXJTaGFwZU5hbWUiOiI4MzggRmxvd2NoYXJ0OiBNZXJnZSIsIkNvbm5lY3RvclNoYXBlTmFtZSI6Ijg0MCBTdHJhaWdodCBDb25uZWN0b3IifSx7Ik1pbGVzdG9uZUlkIjoiZDYzNGYzNjYtYzhlOC00MjIyLWE0NWItZjczNTY0NmQ5OTRmIiwiVGl0bGVTaGFwZU5hbWUiOiI4NTEgVGV4dEJveCIsIkRhdGVTaGFwZU5hbWUiOiI4NTMgVGV4dEJveCIsIk1hcmtlclNoYXBlTmFtZSI6Ijg0NyBGbG93Y2hhcnQ6IE1lcmdlIiwiQ29ubmVjdG9yU2hhcGVOYW1lIjoiODQ5IFN0cmFpZ2h0IENvbm5lY3RvciJ9LHsiTWlsZXN0b25lSWQiOiIwMWYzMWQwMy0yY2ZmLTQzYWYtYjBkNi1hNTQ0ODhlOTkyOGYiLCJUaXRsZVNoYXBlTmFtZSI6Ijg2MCBUZXh0Qm94IiwiRGF0ZVNoYXBlTmFtZSI6Ijg2MiBUZXh0Qm94IiwiTWFya2VyU2hhcGVOYW1lIjoiODU2IEZsb3djaGFydDogTWVyZ2UiLCJDb25uZWN0b3JTaGFwZU5hbWUiOiI4NTggU3RyYWlnaHQgQ29ubmVjdG9yIn0seyJNaWxlc3RvbmVJZCI6ImY1OTcwN2ZkLWMyYzctNDE3OS05YzljLTFiOTJhMGNlNjQ4NCIsIlRpdGxlU2hhcGVOYW1lIjoiODY5IFRleHRCb3giLCJEYXRlU2hhcGVOYW1lIjoiODcxIFRleHRCb3giLCJNYXJrZXJTaGFwZU5hbWUiOiI4NjUgRmxvd2NoYXJ0OiBNZXJnZSIsIkNvbm5lY3RvclNoYXBlTmFtZSI6Ijg2NyBTdHJhaWdodCBDb25uZWN0b3IifSx7Ik1pbGVzdG9uZUlkIjoiNWRjNzk3ZDAtOGRkNi00M2RhLTk1Y2YtNjk5MjVjMTNhNTAwIiwiVGl0bGVTaGFwZU5hbWUiOiI4NzggVGV4dEJveCIsIkRhdGVTaGFwZU5hbWUiOiI4ODAgVGV4dEJveCIsIk1hcmtlclNoYXBlTmFtZSI6Ijg3NCBGbG93Y2hhcnQ6IE1lcmdlIiwiQ29ubmVjdG9yU2hhcGVOYW1lIjoiODc2IFN0cmFpZ2h0IENvbm5lY3RvciJ9LHsiTWlsZXN0b25lSWQiOiJmZjNiNzliNS01ZWRhLTQxYWUtODM1Zi01YzA0MDE4ZTFkYTUiLCJUaXRsZVNoYXBlTmFtZSI6Ijg4NyBUZXh0Qm94IiwiRGF0ZVNoYXBlTmFtZSI6Ijg4OSBUZXh0Qm94IiwiTWFya2VyU2hhcGVOYW1lIjoiODgzIEZsb3djaGFydDogTWVyZ2UiLCJDb25uZWN0b3JTaGFwZU5hbWUiOiI4ODUgU3RyYWlnaHQgQ29ubmVjdG9yIn1dLCJUYXNrcyI6W3siVGFza0lkIjoiMTNjYWQ4ZDUtNWRhZi00NTBmLTkzNmQtMzk2MTYxY2YyOTAwIiwiVGl0bGVTaGFwZU5hbWUiOiI4OTIgVGV4dEJveCIsIkR1cmF0aW9uVGV4dFNoYXBlTmFtZSI6bnVsbCwiU2VnbWVudFNoYXBlTmFtZSI6Ijg5NCBSaWdodCBBcnJvdyIsIlZlcnRpY2FsTGVmdENvbm5lY3RvclNoYXBlTmFtZSI6Ijg5OCBTdHJhaWdodCBDb25uZWN0b3IiLCJWZXJ0aWNhbFJpZ2h0Q29ubmVjdG9yU2hhcGVOYW1lIjoiOTAwIFN0cmFpZ2h0IENvbm5lY3RvciIsIkhvcml6b250YWxDb25uZWN0b3JTaGFwZU5hbWUiOiI4OTYgU3RyYWlnaHQgQ29ubmVjdG9yIiwiTGVmdERhdGVTaGFwZU5hbWUiOm51bGwsIlJpZ2h0RGF0ZVNoYXBlTmFtZSI6IjkwMiBUZXh0Qm94In0seyJUYXNrSWQiOiJjZDJjYmJmZS1mMTFiLTRmNmYtODA3OS0zMTczOGE3NGQ1YmEiLCJUaXRsZVNoYXBlTmFtZSI6IjkwNCBUZXh0Qm94IiwiRHVyYXRpb25UZXh0U2hhcGVOYW1lIjpudWxsLCJTZWdtZW50U2hhcGVOYW1lIjoiOTA2IFJpZ2h0IEFycm93IiwiVmVydGljYWxMZWZ0Q29ubmVjdG9yU2hhcGVOYW1lIjoiOTEwIFN0cmFpZ2h0IENvbm5lY3RvciIsIlZlcnRpY2FsUmlnaHRDb25uZWN0b3JTaGFwZU5hbWUiOiI5MTIgU3RyYWlnaHQgQ29ubmVjdG9yIiwiSG9yaXpvbnRhbENvbm5lY3RvclNoYXBlTmFtZSI6IjkwOCBTdHJhaWdodCBDb25uZWN0b3IiLCJMZWZ0RGF0ZVNoYXBlTmFtZSI6bnVsbCwiUmlnaHREYXRlU2hhcGVOYW1lIjoiOTE0IFRleHRCb3gifSx7IlRhc2tJZCI6ImI5OTBkN2MxLTk2MWQtNGUzZi1hYmU2LTI5ZmE5YzhmMjhkNCIsIlRpdGxlU2hhcGVOYW1lIjoiOTE2IFRleHRCb3giLCJEdXJhdGlvblRleHRTaGFwZU5hbWUiOm51bGwsIlNlZ21lbnRTaGFwZU5hbWUiOiI5MTggUmlnaHQgQXJyb3ciLCJWZXJ0aWNhbExlZnRDb25uZWN0b3JTaGFwZU5hbWUiOiI5MjIgU3RyYWlnaHQgQ29ubmVjdG9yIiwiVmVydGljYWxSaWdodENvbm5lY3RvclNoYXBlTmFtZSI6IjkyNCBTdHJhaWdodCBDb25uZWN0b3IiLCJIb3Jpem9udGFsQ29ubmVjdG9yU2hhcGVOYW1lIjoiOTIwIFN0cmFpZ2h0IENvbm5lY3RvciIsIkxlZnREYXRlU2hhcGVOYW1lIjpudWxsLCJSaWdodERhdGVTaGFwZU5hbWUiOiI5MjYgVGV4dEJveCJ9XSwiVGltZWJhbmQiOnsiRWxhcHNlZFRpbWVTaGFwZU5hbWUiOiI4MzMgUmVjdGFuZ2xlIiwiVG9kYXlNYXJrZXJTaGFwZU5hbWUiOiI4MzUgSXNvc2NlbGVzIFRyaWFuZ2xlIiwiVG9kYXlNYXJrZXJUZXh0U2hhcGVOYW1lIjoiODM2IFRleHRCb3giLCJSaWdodEVuZENhcHNTaGFwZU5hbWUiOiI4MzIgVGV4dEJveCIsIkxlZnRFbmRDYXBzU2hhcGVOYW1lIjoiODE4IFRleHRCb3giLCJFbGFwc2VkUmVjdGFuZ2xlU2hhcGVOYW1lIjpudWxsLCJTZWdtZW50U2hhcGVzTmFtZXMiOlsiODE2IFJlY3RhbmdsZSIsIjgxOSBUZXh0Qm94IiwiODIwIFN0cmFpZ2h0IENvbm5lY3RvciIsIjgyMSBUZXh0Qm94IiwiODIyIFN0cmFpZ2h0IENvbm5lY3RvciIsIjgyMyBUZXh0Qm94IiwiODI0IFN0cmFpZ2h0IENvbm5lY3RvciIsIjgyNSBUZXh0Qm94IiwiODI2IFN0cmFpZ2h0IENvbm5lY3RvciIsIjgyNyBUZXh0Qm94IiwiODI4IFN0cmFpZ2h0IENvbm5lY3RvciIsIjgyOSBUZXh0Qm94IiwiODMwIFN0cmFpZ2h0IENvbm5lY3RvciIsIjgzMSBUZXh0Qm94Il19fSwiRWRpdGlvbiI6MSwiQ3VsdHVyZUluZm9OYW1lIjoiZXMtVVkiLCJWZXJzaW9uIjoiMi4wLjAuMCIsIk1pbGVzdG9uZXMiOlt7IkludGVybmFsSWQiOiJmZjNiNzliNS01ZWRhLTQxYWUtODM1Zi01YzA0MDE4ZTFkYTUiLCJUaXRsZUxlZnQiOjEwNS42LCJUaXRsZVRvcCI6bnVsbCwiVGl0bGVXaWR0aCI6MTIwLjAsIkNvbG9yIjoiMCwgMTE0LCAxODgiLCJVdGNEYXRlIjoiMjAwMi0wMS0wMVQwMDowMDowMFoiLCJUaXRsZSI6IiBKYXBhbiAmIFx1MDAwYlNvdXRoIEtvcmVhIiwiU3R5bGUiOjIsIkJlbG93VGltZWJhbmQiOmZhbHNlLCJDdXN0b21TZXR0aW5ncyI6eyJJc0RhdGVWaXNpYmxlIjp0cnVlLCJUaXRsZUZvbnRTZXR0aW5ncyI6eyJGb250U2l6ZSI6MTEsIkZvbnROYW1lIjoiQ2FsaWJyaSIsIklzQm9sZCI6ZmFsc2UsIklzSXRhbGljIjpmYWxzZSwiSXNVbmRlcmxpbmVkIjpmYWxzZSwiRm9yZWdyb3VuZENvbG9yIjoiMCwgMCwgMCwgMCJ9LCJEYXRlRm9udFNldHRpbmdzIjp7IkZvbnRTaXplIjoxMCwiRm9udE5hbWUiOiJDYWxpYnJpIiwiSXNCb2xkIjpmYWxzZSwiSXNJdGFsaWMiOmZhbHNlLCJJc1VuZGVybGluZWQiOmZhbHNlLCJGb3JlZ3JvdW5kQ29sb3IiOiIwLCAzMSwgNzMsIDEyNSJ9fSwiSGlkZURhdGUiOmZhbHNlfSx7IkludGVybmFsSWQiOiI1ZGM3OTdkMC04ZGQ2LTQzZGEtOTVjZi02OTkyNWMxM2E1MDAiLCJUaXRsZUxlZnQiOjIwNy4wODkwNSwiVGl0bGVUb3AiOm51bGwsIlRpdGxlV2lkdGgiOjEyMC4wLCJDb2xvciI6IjIzNCwgMjIsIDMwIiwiVXRjRGF0ZSI6IjIwMDYtMDEtMDFUMDA6MDA6MDBaIiwiVGl0bGUiOiJHZXJtYW55IiwiU3R5bGUiOjIsIkJlbG93VGltZWJhbmQiOmZhbHNlLCJDdXN0b21TZXR0aW5ncyI6eyJJc0RhdGVWaXNpYmxlIjp0cnVlLCJUaXRsZUZvbnRTZXR0aW5ncyI6eyJGb250U2l6ZSI6MTEsIkZvbnROYW1lIjoiQ2FsaWJyaSIsIklzQm9sZCI6ZmFsc2UsIklzSXRhbGljIjpmYWxzZSwiSXNVbmRlcmxpbmVkIjpmYWxzZSwiRm9yZWdyb3VuZENvbG9yIjoiMCwgMCwgMCwgMCJ9LCJEYXRlRm9udFNldHRpbmdzIjp7IkZvbnRTaXplIjoxMCwiRm9udE5hbWUiOiJDYWxpYnJpIiwiSXNCb2xkIjpmYWxzZSwiSXNJdGFsaWMiOmZhbHNlLCJJc1VuZGVybGluZWQiOmZhbHNlLCJGb3JlZ3JvdW5kQ29sb3IiOiIwLCAzMSwgNzMsIDEyNSJ9fSwiSGlkZURhdGUiOmZhbHNlfSx7IkludGVybmFsSWQiOiJmNTk3MDdmZC1jMmM3LTQxNzktOWM5Yy0xYjkyYTBjZTY0ODQiLCJUaXRsZUxlZnQiOjMwOC41NzgwMzMsIlRpdGxlVG9wIjpudWxsLCJUaXRsZVdpZHRoIjoxMjAuMCwiQ29sb3IiOiIyNTQsIDE4NiwgMTAiLCJVdGNEYXRlIjoiMjAxMC0wMS0wMVQwMDowMDowMFoiLCJUaXRsZSI6IiBTb3V0aCBBZnJpY2EiLCJTdHlsZSI6MiwiQmVsb3dUaW1lYmFuZCI6ZmFsc2UsIkN1c3RvbVNldHRpbmdzIjp7IklzRGF0ZVZpc2libGUiOnRydWUsIlRpdGxlRm9udFNldHRpbmdzIjp7IkZvbnRTaXplIjoxMSwiRm9udE5hbWUiOiJDYWxpYnJpIiwiSXNCb2xkIjpmYWxzZSwiSXNJdGFsaWMiOmZhbHNlLCJJc1VuZGVybGluZWQiOmZhbHNlLCJGb3JlZ3JvdW5kQ29sb3IiOiIwLCAwLCAwLCAwIn0sIkRhdGVGb250U2V0dGluZ3MiOnsiRm9udFNpemUiOjEwLCJGb250TmFtZSI6IkNhbGlicmkiLCJJc0JvbGQiOmZhbHNlLCJJc0l0YWxpYyI6ZmFsc2UsIklzVW5kZXJsaW5lZCI6ZmFsc2UsIkZvcmVncm91bmRDb2xvciI6IjAsIDMxLCA3MywgMTI1In19LCJIaWRlRGF0ZSI6ZmFsc2V9LHsiSW50ZXJuYWxJZCI6IjAxZjMxZDAzLTJjZmYtNDNhZi1iMGQ2LWE1NDQ4OGU5OTI4ZiIsIlRpdGxlTGVmdCI6NDEwLjA2NzA3OCwiVGl0bGVUb3AiOm51bGwsIlRpdGxlV2lkdGgiOjEyMC4wLCJDb2xvciI6IjI2LCAxNzAsIDY2IiwiVXRjRGF0ZSI6IjIwMTQtMDEtMDFUMDA6MDA6MDBaIiwiVGl0bGUiOiIgQnJhemlsIiwiU3R5bGUiOjIsIkJlbG93VGltZWJhbmQiOmZhbHNlLCJDdXN0b21TZXR0aW5ncyI6eyJJc0RhdGVWaXNpYmxlIjp0cnVlLCJUaXRsZUZvbnRTZXR0aW5ncyI6eyJGb250U2l6ZSI6MTEsIkZvbnROYW1lIjoiQ2FsaWJyaSIsIklzQm9sZCI6ZmFsc2UsIklzSXRhbGljIjpmYWxzZSwiSXNVbmRlcmxpbmVkIjpmYWxzZSwiRm9yZWdyb3VuZENvbG9yIjoiMCwgMCwgMCwgMCJ9LCJEYXRlRm9udFNldHRpbmdzIjp7IkZvbnRTaXplIjoxMCwiRm9udE5hbWUiOiJDYWxpYnJpIiwiSXNCb2xkIjpmYWxzZSwiSXNJdGFsaWMiOmZhbHNlLCJJc1VuZGVybGluZWQiOmZhbHNlLCJGb3JlZ3JvdW5kQ29sb3IiOiIwLCAzMSwgNzMsIDEyNSJ9fSwiSGlkZURhdGUiOmZhbHNlfSx7IkludGVybmFsSWQiOiJkNjM0ZjM2Ni1jOGU4LTQyMjItYTQ1Yi1mNzM1NjQ2ZDk5NGYiLCJUaXRsZUxlZnQiOjUxMS41NTYwNjEsIlRpdGxlVG9wIjpudWxsLCJUaXRsZVdpZHRoIjoxMjAuMCwiQ29sb3IiOiIxMTEsIDQ5LCAxNTIiLCJVdGNEYXRlIjoiMjAxOC0wMS0wMVQwMDowMDowMFoiLCJUaXRsZSI6IlJ1c3NpYSIsIlN0eWxlIjoyLCJCZWxvd1RpbWViYW5kIjpmYWxzZSwiQ3VzdG9tU2V0dGluZ3MiOnsiSXNEYXRlVmlzaWJsZSI6dHJ1ZSwiVGl0bGVGb250U2V0dGluZ3MiOnsiRm9udFNpemUiOjExLCJGb250TmFtZSI6IkNhbGlicmkiLCJJc0JvbGQiOmZhbHNlLCJJc0l0YWxpYyI6ZmFsc2UsIklzVW5kZXJsaW5lZCI6ZmFsc2UsIkZvcmVncm91bmRDb2xvciI6IjAsIDAsIDAsIDAifSwiRGF0ZUZvbnRTZXR0aW5ncyI6eyJGb250U2l6ZSI6MTAsIkZvbnROYW1lIjoiQ2FsaWJyaSIsIklzQm9sZCI6ZmFsc2UsIklzSXRhbGljIjpmYWxzZSwiSXNVbmRlcmxpbmVkIjpmYWxzZSwiRm9yZWdyb3VuZENvbG9yIjoiMCwgMzEsIDczLCAxMjUifX0sIkhpZGVEYXRlIjpmYWxzZX0seyJJbnRlcm5hbElkIjoiODBkN2JiMWYtZDcyNS00YmNlLWExNzItMTVkZDIwMTUxNGE3IiwiVGl0bGVMZWZ0Ijo2MTMuMDQ1MiwiVGl0bGVUb3AiOm51bGwsIlRpdGxlV2lkdGgiOjEyMC4wLCJDb2xvciI6IjI1NSwgMTI4LCAwIiwiVXRjRGF0ZSI6IjIwMjItMDEtMDFUMDA6MDA6MDBaIiwiVGl0bGUiOiJRYXRhciIsIlN0eWxlIjoyLCJCZWxvd1RpbWViYW5kIjpmYWxzZSwiQ3VzdG9tU2V0dGluZ3MiOnsiSXNEYXRlVmlzaWJsZSI6dHJ1ZSwiVGl0bGVGb250U2V0dGluZ3MiOnsiRm9udFNpemUiOjExLCJGb250TmFtZSI6IkNhbGlicmkiLCJJc0JvbGQiOmZhbHNlLCJJc0l0YWxpYyI6ZmFsc2UsIklzVW5kZXJsaW5lZCI6ZmFsc2UsIkZvcmVncm91bmRDb2xvciI6IjAsIDAsIDAsIDAifSwiRGF0ZUZvbnRTZXR0aW5ncyI6eyJGb250U2l6ZSI6MTAsIkZvbnROYW1lIjoiQ2FsaWJyaSIsIklzQm9sZCI6ZmFsc2UsIklzSXRhbGljIjpmYWxzZSwiSXNVbmRlcmxpbmVkIjpmYWxzZSwiRm9yZWdyb3VuZENvbG9yIjoiMCwgMzEsIDczLCAxMjUifX0sIkhpZGVEYXRlIjpmYWxzZX1dLCJUaW1lTGluZVR5cGUiOjEsIlRhc2tzIjpbeyJJbnRlcm5hbElkIjoiMTNjYWQ4ZDUtNWRhZi00NTBmLTkzNmQtMzk2MTYxY2YyOTAwIiwiSW5kZXgiOjIsIkNvbG9yIjoiMCwgMTE0LCAxODgiLCJVdGNTdGFydERhdGUiOiIyMDAyLTAxLTAxVDAwOjAwOjAwWiIsIlV0Y0VuZERhdGUiOiIyMDAyLTAxLTAyVDAwOjAwOjAwIiwiVGl0bGUiOiJ3b24gYnkgQnJhemlsIiwiU2hhcGUiOjUsIkN1c3RvbVNldHRpbmdzIjp7IlRpdGxlV2lkdGgiOjYwLjIwNzMyLCJUaXRsZUZvbnRTZXR0aW5ncyI6eyJGb250U2l6ZSI6MTEsIkZvbnROYW1lIjoiQ2FsaWJyaSIsIklzQm9sZCI6ZmFsc2UsIklzSXRhbGljIjpmYWxzZSwiSXNVbmRlcmxpbmVkIjpmYWxzZSwiRm9yZWdyb3VuZENvbG9yIjoiMCwgMCwgMCwgMCJ9LCJTdGFydERhdGVGb250U2V0dGluZ3MiOnsiRm9udFNpemUiOjEwLCJGb250TmFtZSI6IkNhbGlicmkiLCJJc0JvbGQiOmZhbHNlLCJJc0l0YWxpYyI6ZmFsc2UsIklzVW5kZXJsaW5lZCI6ZmFsc2UsIkZvcmVncm91bmRDb2xvciI6IjMxLCA3MywgMTI1In0sIkVuZERhdGVGb250U2V0dGluZ3MiOnsiRm9udFNpemUiOjEwLCJGb250TmFtZSI6IkNhbGlicmkiLCJJc0JvbGQiOmZhbHNlLCJJc0l0YWxpYyI6ZmFsc2UsIklzVW5kZXJsaW5lZCI6ZmFsc2UsIkZvcmVncm91bmRDb2xvciI6IjAsIDMxLCA3MywgMTI1In19fSx7IkludGVybmFsSWQiOiJjZDJjYmJmZS1mMTFiLTRmNmYtODA3OS0zMTczOGE3NGQ1YmEiLCJJbmRleCI6MywiQ29sb3IiOiIyMzQsIDIyLCAzMCIsIlV0Y1N0YXJ0RGF0ZSI6IjIwMDYtMDEtMDFUMDA6MDA6MDBaIiwiVXRjRW5kRGF0ZSI6IjIwMDYtMDItMDJUMDA6MDA6MDAiLCJUaXRsZSI6IndvbiBieSBJdGFseSIsIlNoYXBlIjo1LCJDdXN0b21TZXR0aW5ncyI6eyJUaXRsZVdpZHRoIjo1NC43Nzk3NjIzLCJUaXRsZUZvbnRTZXR0aW5ncyI6eyJGb250U2l6ZSI6MTEsIkZvbnROYW1lIjoiQ2FsaWJyaSIsIklzQm9sZCI6ZmFsc2UsIklzSXRhbGljIjpmYWxzZSwiSXNVbmRlcmxpbmVkIjpmYWxzZSwiRm9yZWdyb3VuZENvbG9yIjoiMCwgMCwgMCwgMCJ9LCJTdGFydERhdGVGb250U2V0dGluZ3MiOnsiRm9udFNpemUiOjEwLCJGb250TmFtZSI6IkNhbGlicmkiLCJJc0JvbGQiOmZhbHNlLCJJc0l0YWxpYyI6ZmFsc2UsIklzVW5kZXJsaW5lZCI6ZmFsc2UsIkZvcmVncm91bmRDb2xvciI6IjMxLCA3MywgMTI1In0sIkVuZERhdGVGb250U2V0dGluZ3MiOnsiRm9udFNpemUiOjEwLCJGb250TmFtZSI6IkNhbGlicmkiLCJJc0JvbGQiOmZhbHNlLCJJc0l0YWxpYyI6ZmFsc2UsIklzVW5kZXJsaW5lZCI6ZmFsc2UsIkZvcmVncm91bmRDb2xvciI6IjAsIDMxLCA3MywgMTI1In19fSx7IkludGVybmFsSWQiOiJiOTkwZDdjMS05NjFkLTRlM2YtYWJlNi0yOWZhOWM4ZjI4ZDQiLCJJbmRleCI6NCwiQ29sb3IiOiIyNTQsIDE4NiwgMTAiLCJVdGNTdGFydERhdGUiOiIyMDEwLTAyLTAxVDAwOjAwOjAwWiIsIlV0Y0VuZERhdGUiOiIyMDEwLTAzLTAyVDAwOjAwOjAwIiwiVGl0bGUiOiJ3b24gYnkgU3BhaW4iLCJTaGFwZSI6NSwiQ3VzdG9tU2V0dGluZ3MiOnsiVGl0bGVXaWR0aCI6NTkuOTU0ODgzNiwiVGl0bGVGb250U2V0dGluZ3MiOnsiRm9udFNpemUiOjExLCJGb250TmFtZSI6IkNhbGlicmkiLCJJc0JvbGQiOmZhbHNlLCJJc0l0YWxpYyI6ZmFsc2UsIklzVW5kZXJsaW5lZCI6ZmFsc2UsIkZvcmVncm91bmRDb2xvciI6IjAsIDAsIDAsIDAifSwiU3RhcnREYXRlRm9udFNldHRpbmdzIjp7IkZvbnRTaXplIjoxMCwiRm9udE5hbWUiOiJDYWxpYnJpIiwiSXNCb2xkIjpmYWxzZSwiSXNJdGFsaWMiOmZhbHNlLCJJc1VuZGVybGluZWQiOmZhbHNlLCJGb3JlZ3JvdW5kQ29sb3IiOiIzMSwgNzMsIDEyNSJ9LCJFbmREYXRlRm9udFNldHRpbmdzIjp7IkZvbnRTaXplIjoxMCwiRm9udE5hbWUiOiJDYWxpYnJpIiwiSXNCb2xkIjpmYWxzZSwiSXNJdGFsaWMiOmZhbHNlLCJJc1VuZGVybGluZWQiOmZhbHNlLCJGb3JlZ3JvdW5kQ29sb3IiOiIwLCAzMSwgNzMsIDEyNSJ9fX1dLCJTdHlsZSI6eyJUaW1lbGluZVNldHRpbmdzIjp7IlRvZGF5TWFya2VyRm9udFNldHRpbmdzIjp7IkZvbnRTaXplIjoxMiwiRm9udE5hbWUiOiJDYWxpYnJpIiwiSXNCb2xkIjpmYWxzZSwiSXNJdGFsaWMiOmZhbHNlLCJJc1VuZGVybGluZWQiOmZhbHNlLCJGb3JlZ3JvdW5kQ29sb3IiOiIwLCAwLCAwLCAwIn0sIlN0YXJ0WWVhckZvbnQiOnsiRm9udFNpemUiOjE4LCJGb250TmFtZSI6IkNhbGlicmkiLCJJc0JvbGQiOnRydWUsIklzSXRhbGljIjpmYWxzZSwiSXNVbmRlcmxpbmVkIjpmYWxzZSwiRm9yZWdyb3VuZENvbG9yIjoiMCwgMTkyLCA4MCwgNzcifSwiRW5kWWVhckZvbnQiOnsiRm9udFNpemUiOjE4LCJGb250TmFtZSI6IkNhbGlicmkiLCJJc0JvbGQiOnRydWUsIklzSXRhbGljIjpmYWxzZSwiSXNVbmRlcmxpbmVkIjpmYWxzZSwiRm9yZWdyb3VuZENvbG9yIjoiMCwgMTkyLCA4MCwgNzcifSwiSXNUaGluIjpmYWxzZSwiSGFzM0RFZmZlY3QiOmZhbHNlLCJUaW1lYmFuZElzUm91bmRlZCI6ZmFsc2UsIlRpbWViYW5kQ29sb3IiOiIzMSwgNzMsIDEyNSIsIlRpbWViYW5kRm9udFNldHRpbmdzIjp7IkZvbnRTaXplIjoxMiwiRm9udE5hbWUiOiJDYWxpYnJpIiwiSXNCb2xkIjpmYWxzZSwiSXNJdGFsaWMiOmZhbHNlLCJJc1VuZGVybGluZWQiOmZhbHNlLCJGb3JlZ3JvdW5kQ29sb3IiOiJXaGl0ZSJ9LCJFbGFwc2VkVGltZUNvbG9yIjoiUmVkIiwiRWxhcHNlZFRpbWVTdHlsZSI6MiwiVG9kYXlNYXJrZXJQb3NpdGlvbiI6MiwiQ2Fwc1Bvc2l0aW9uIjozfSwiRGVmYXVsdE1pbGVzdG9uZVNldHRpbmdzIjp7IkZsYWdDb25uZWN0b3JTZXR0aW5ncyI6eyJDb2xvciI6Ijc5LCAxMjksIDE4OSJ9LCJEYXRlRm9ybWF0Ijp7IkZvcm1hdFN0cmluZyI6Inl5eXkiLCJTZXBhcmF0b3IiOiIvIiwiVXNlSW50ZXJuYXRpb25hbERhdGVGb3JtYXQiOmZhbHNlfSwiV29yZFdyYXAiOnRydWUsIklzRGF0ZVZpc2libGUiOnRydWUsIlRpdGxlRm9udFNldHRpbmdzIjp7IkZvbnRTaXplIjoxMSwiRm9udE5hbWUiOiJDYWxpYnJpIiwiSXNCb2xkIjpmYWxzZSwiSXNJdGFsaWMiOmZhbHNlLCJJc1VuZGVybGluZWQiOmZhbHNlLCJGb3JlZ3JvdW5kQ29sb3IiOiJCbGFjayJ9LCJEYXRlRm9udFNldHRpbmdzIjp7IkZvbnRTaXplIjoxMCwiRm9udE5hbWUiOiJDYWxpYnJpIiwiSXNCb2xkIjpmYWxzZSwiSXNJdGFsaWMiOmZhbHNlLCJJc1VuZGVybGluZWQiOmZhbHNlLCJGb3JlZ3JvdW5kQ29sb3IiOiIzMSwgNzMsIDEyNSJ9fSwiRGVmYXVsdFRhc2tTZXR0aW5ncyI6eyJXb3JkV3JhcCI6ZmFsc2UsIkRhdGVGb250U2V0dGluZ3MiOnsiRm9udFNpemUiOjEwLCJGb250TmFtZSI6IkNhbGlicmkiLCJJc0JvbGQiOmZhbHNlLCJJc0l0YWxpYyI6ZmFsc2UsIklzVW5kZXJsaW5lZCI6ZmFsc2UsIkZvcmVncm91bmRDb2xvciI6IjMxLCA3MywgMTI1In0sIklzVGhpY2siOnRydWUsIlRhc2tzQWJvdmVUaW1lYmFuZCI6ZmFsc2UsIkRhdGVGb3JtYXQiOnsiRm9ybWF0U3RyaW5nIjoieXl5eSIsIlNlcGFyYXRvciI6Ii8iLCJVc2VJbnRlcm5hdGlvbmFsRGF0ZUZvcm1hdCI6ZmFsc2V9LCJEdXJhdGlvblBvc2l0aW9uIjoyLCJEdXJhdGlvbkZvcm1hdCI6MCwiUmVuZGVyTG9uZ1Rhc2tUaXRsZUFib3ZlVGFza1NoYXBlIjpmYWxzZSwiSXNIb3Jpem9udGFsQ29ubmVjdG9yVmlzaWJsZSI6dHJ1ZSwiSXNWZXJ0aWNhbENvbm5lY3RvclZpc2libGUiOnRydWUsIkhvcml6b250YWxDb25uZWN0b3JTZXR0aW5ncyI6eyJDb2xvciI6Ik5hdnkifSwiVmVydGljYWxDb25uZWN0b3JTZXR0aW5ncyI6eyJDb2xvciI6Ik5hdnkifSwiSW50ZXJ2YWxUZXh0UG9zaXRpb24iOjMsIkludGVydmFsRGF0ZVBvc2l0aW9uIjoyLCJUaXRsZVdpZHRoIjpudWxsLCJUaXRsZUZvbnRTZXR0aW5ncyI6eyJGb250U2l6ZSI6MTEsIkZvbnROYW1lIjoiQ2FsaWJyaSIsIklzQm9sZCI6ZmFsc2UsIklzSXRhbGljIjpmYWxzZSwiSXNVbmRlcmxpbmVkIjpmYWxzZSwiRm9yZWdyb3VuZENvbG9yIjoiQmxhY2sifX0sIlNjYWxlU2V0dGluZ3MiOnsiRGF0ZUZvcm1hdCI6Ik1NTSIsIkludGVydmFsVHlwZSI6NCwiVXNlQXV0b21hdGljVGltZVNjYWxlIjp0cnVlLCJDdXN0b21UaW1lU2NhbGVVdGNTdGFydERhdGUiOiIyMDAyLTAxLTAxVDAwOjAwOjAwWiIsIkN1c3RvbVRpbWVTY2FsZVV0Y0VuZERhdGUiOiIyMDIyLTAxLTAxVDAwOjAwOjAwWiJ9fSwiVGltZWJhbmRWZXJ0aWNhbFBvc2l0aW9uIjp7IlF1aWNrUG9zaXRpb24iOjEsIlJlbGF0aXZlUG9zaXRpb24iOjQyLjU5MjU5NDEsIkFic29sdXRlUG9zaXRpb24iOjIzMC4wLCJQcmV2aW91c0Fic29sdXRlUG9zaXRpb24iOjIzMC4wfX0="/>
  <p:tag name="__MASTER" val="__part_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198</Words>
  <Application>Microsoft Office PowerPoint</Application>
  <PresentationFormat>Presentación en pantalla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FIFA World Cup 21th century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Mariajose</dc:creator>
  <cp:lastModifiedBy>Mariajose</cp:lastModifiedBy>
  <cp:revision>4</cp:revision>
  <dcterms:created xsi:type="dcterms:W3CDTF">2013-06-08T14:43:40Z</dcterms:created>
  <dcterms:modified xsi:type="dcterms:W3CDTF">2013-06-10T00:22:01Z</dcterms:modified>
</cp:coreProperties>
</file>