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3018"/>
    <a:srgbClr val="95582C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609600"/>
          </a:xfrm>
        </p:spPr>
        <p:txBody>
          <a:bodyPr/>
          <a:lstStyle>
            <a:lvl1pPr marL="0" indent="0" algn="ctr">
              <a:buNone/>
              <a:defRPr>
                <a:solidFill>
                  <a:srgbClr val="50301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746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73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73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047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70998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2098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50301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50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28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977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590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780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258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415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8AC7A713-7007-4913-B2CB-7614D15284D3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077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1" kern="1200">
          <a:ln w="19050">
            <a:solidFill>
              <a:schemeClr val="accent2">
                <a:lumMod val="50000"/>
              </a:schemeClr>
            </a:solidFill>
          </a:ln>
          <a:solidFill>
            <a:schemeClr val="accent2">
              <a:lumMod val="75000"/>
            </a:schemeClr>
          </a:solidFill>
          <a:effectLst/>
          <a:latin typeface="Microsoft New Tai Lue" panose="020B0502040204020203" pitchFamily="34" charset="0"/>
          <a:ea typeface="+mj-ea"/>
          <a:cs typeface="Microsoft New Tai Lue" panose="020B0502040204020203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503018"/>
          </a:solidFill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503018"/>
          </a:solidFill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503018"/>
          </a:solidFill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503018"/>
          </a:solidFill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503018"/>
          </a:solidFill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Название презентации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Подзаголовок слайда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952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889285"/>
      </p:ext>
    </p:extLst>
  </p:cSld>
  <p:clrMapOvr>
    <a:masterClrMapping/>
  </p:clrMapOvr>
</p:sld>
</file>

<file path=ppt/theme/theme1.xml><?xml version="1.0" encoding="utf-8"?>
<a:theme xmlns:a="http://schemas.openxmlformats.org/drawingml/2006/main" name="Art-PowerPoint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Art-PowerPoint-Template</Template>
  <TotalTime>2</TotalTime>
  <Words>4</Words>
  <Application>Microsoft Office PowerPoint</Application>
  <PresentationFormat>Экран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Art-PowerPoint-Template</vt:lpstr>
      <vt:lpstr>Название презентации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User</dc:creator>
  <cp:lastModifiedBy>User</cp:lastModifiedBy>
  <cp:revision>1</cp:revision>
  <dcterms:created xsi:type="dcterms:W3CDTF">2014-06-09T12:07:57Z</dcterms:created>
  <dcterms:modified xsi:type="dcterms:W3CDTF">2014-06-09T12:10:56Z</dcterms:modified>
</cp:coreProperties>
</file>