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2579"/>
    <a:srgbClr val="2597FF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12490" y="680310"/>
            <a:ext cx="7587520" cy="1221640"/>
          </a:xfrm>
          <a:effectLst>
            <a:outerShdw blurRad="63500" dist="50800" dir="2700000" algn="ctr" rotWithShape="0">
              <a:schemeClr val="tx1">
                <a:alpha val="54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490" y="2054655"/>
            <a:ext cx="763525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90459"/>
          </a:xfrm>
          <a:effectLst>
            <a:outerShdw blurRad="63500" dist="50800" dir="2700000" algn="ctr" rotWithShape="0">
              <a:schemeClr val="tx1">
                <a:alpha val="61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50"/>
            <a:ext cx="8229600" cy="442844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29" y="527605"/>
            <a:ext cx="6260904" cy="763525"/>
          </a:xfrm>
          <a:effectLst>
            <a:outerShdw blurRad="76200" dist="50800" dir="2700000" algn="ctr" rotWithShape="0">
              <a:schemeClr val="tx1">
                <a:alpha val="56000"/>
              </a:scheme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130" y="1443834"/>
            <a:ext cx="6260904" cy="473385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  <a:effectLst>
            <a:outerShdw blurRad="76200" dist="50800" dir="2700000" algn="ctr" rotWithShape="0">
              <a:schemeClr val="tx1">
                <a:alpha val="52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3561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6547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3561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6547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55</Words>
  <Application>Microsoft Office PowerPoint</Application>
  <PresentationFormat>Presentación en pantalla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41</cp:revision>
  <dcterms:created xsi:type="dcterms:W3CDTF">2013-08-21T19:17:07Z</dcterms:created>
  <dcterms:modified xsi:type="dcterms:W3CDTF">2013-12-02T19:17:34Z</dcterms:modified>
</cp:coreProperties>
</file>