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71957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32</cp:revision>
  <dcterms:created xsi:type="dcterms:W3CDTF">2013-08-21T19:17:07Z</dcterms:created>
  <dcterms:modified xsi:type="dcterms:W3CDTF">2013-11-13T18:55:26Z</dcterms:modified>
</cp:coreProperties>
</file>